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1743" r:id="rId6"/>
    <p:sldId id="1716" r:id="rId7"/>
    <p:sldId id="1138" r:id="rId8"/>
    <p:sldId id="1153" r:id="rId9"/>
    <p:sldId id="1154" r:id="rId10"/>
    <p:sldId id="1717" r:id="rId11"/>
    <p:sldId id="1719" r:id="rId12"/>
    <p:sldId id="1160" r:id="rId13"/>
    <p:sldId id="1158" r:id="rId14"/>
    <p:sldId id="1161" r:id="rId15"/>
    <p:sldId id="1718" r:id="rId16"/>
    <p:sldId id="1166" r:id="rId17"/>
    <p:sldId id="1167" r:id="rId18"/>
    <p:sldId id="1168" r:id="rId19"/>
    <p:sldId id="1169" r:id="rId20"/>
    <p:sldId id="1163" r:id="rId21"/>
    <p:sldId id="1164" r:id="rId22"/>
    <p:sldId id="1076" r:id="rId23"/>
    <p:sldId id="1171" r:id="rId24"/>
    <p:sldId id="1165" r:id="rId25"/>
    <p:sldId id="1170" r:id="rId26"/>
    <p:sldId id="1172" r:id="rId27"/>
    <p:sldId id="294" r:id="rId28"/>
    <p:sldId id="1723" r:id="rId29"/>
    <p:sldId id="1726" r:id="rId30"/>
    <p:sldId id="1741" r:id="rId31"/>
    <p:sldId id="1727" r:id="rId32"/>
    <p:sldId id="1728" r:id="rId33"/>
    <p:sldId id="1708" r:id="rId34"/>
    <p:sldId id="1714" r:id="rId35"/>
    <p:sldId id="266" r:id="rId36"/>
    <p:sldId id="1137" r:id="rId37"/>
    <p:sldId id="1145" r:id="rId38"/>
    <p:sldId id="1162" r:id="rId39"/>
    <p:sldId id="1151" r:id="rId40"/>
    <p:sldId id="1146" r:id="rId41"/>
    <p:sldId id="1147" r:id="rId42"/>
    <p:sldId id="262" r:id="rId43"/>
    <p:sldId id="263" r:id="rId44"/>
    <p:sldId id="1134" r:id="rId45"/>
    <p:sldId id="1742" r:id="rId46"/>
    <p:sldId id="1724" r:id="rId47"/>
    <p:sldId id="1135" r:id="rId48"/>
    <p:sldId id="113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D54029-48F8-0C42-9C93-46EFB056105A}">
          <p14:sldIdLst>
            <p14:sldId id="256"/>
            <p14:sldId id="257"/>
            <p14:sldId id="258"/>
            <p14:sldId id="259"/>
            <p14:sldId id="1743"/>
            <p14:sldId id="1716"/>
            <p14:sldId id="1138"/>
            <p14:sldId id="1153"/>
            <p14:sldId id="1154"/>
            <p14:sldId id="1717"/>
            <p14:sldId id="1719"/>
            <p14:sldId id="1160"/>
            <p14:sldId id="1158"/>
            <p14:sldId id="1161"/>
            <p14:sldId id="1718"/>
            <p14:sldId id="1166"/>
            <p14:sldId id="1167"/>
            <p14:sldId id="1168"/>
            <p14:sldId id="1169"/>
            <p14:sldId id="1163"/>
            <p14:sldId id="1164"/>
            <p14:sldId id="1076"/>
            <p14:sldId id="1171"/>
            <p14:sldId id="1165"/>
            <p14:sldId id="1170"/>
            <p14:sldId id="1172"/>
            <p14:sldId id="294"/>
            <p14:sldId id="1723"/>
            <p14:sldId id="1726"/>
            <p14:sldId id="1741"/>
            <p14:sldId id="1727"/>
            <p14:sldId id="1728"/>
            <p14:sldId id="1708"/>
          </p14:sldIdLst>
        </p14:section>
        <p14:section name="Backup slides" id="{185250D7-AB01-7A49-8EC4-472968682046}">
          <p14:sldIdLst>
            <p14:sldId id="1714"/>
            <p14:sldId id="266"/>
            <p14:sldId id="1137"/>
            <p14:sldId id="1145"/>
            <p14:sldId id="1162"/>
            <p14:sldId id="1151"/>
            <p14:sldId id="1146"/>
            <p14:sldId id="1147"/>
            <p14:sldId id="262"/>
            <p14:sldId id="263"/>
            <p14:sldId id="1134"/>
            <p14:sldId id="1742"/>
            <p14:sldId id="1724"/>
            <p14:sldId id="1135"/>
            <p14:sldId id="11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1537"/>
  </p:normalViewPr>
  <p:slideViewPr>
    <p:cSldViewPr snapToGrid="0">
      <p:cViewPr varScale="1">
        <p:scale>
          <a:sx n="65" d="100"/>
          <a:sy n="65" d="100"/>
        </p:scale>
        <p:origin x="86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9:38:14.8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273 36 24575,'-7'-9'0,"0"0"0,-11 0 0,5 4 0,-10 1 0,7 4 0,-8 0 0,11 0 0,0 0 0,-11 0 0,-6 0 0,0 0 0,7 0 0,10 0 0,8 4 0,-4 1 0,8 4 0,-3 0 0,4 4 0,0-3 0,0 7 0,0-7 0,0 3 0,6 9 0,0-9 0,5 9 0,-2-9 0,-4-3 0,3 3 0,-3-4 0,4 0 0,3 4 0,-2-3 0,3 3 0,-4-4 0,-4 4 0,-1 1 0,4 4 0,-2-4 0,7-1 0,0 0 0,-3-3 0,3 7 0,-4-7 0,14 4 0,-11-4 0,35 25 0,-32-16 0,17 15 0,-23-22 0,0-3 0,0 0 0,0 0 0,0-4 0,0 3 0,-4-7 0,-1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9:38:31.5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0 182 24575,'0'-14'0,"0"1"0,0 4 0,4 0 0,1 0 0,4 0 0,0 0 0,0 0 0,-4-1 0,3 1 0,-3 4 0,4-3 0,0-1 0,-4-1 0,3-3 0,-3 4 0,8 0 0,-3 0 0,3 4 0,-4 1 0,4 4 0,1 0 0,0 0 0,-1 0 0,-4 0 0,4 4 0,0 1 0,1 0 0,-1 3 0,-4 1 0,-4 5 0,-1 0 0,-4-1 0,0-4 0,4 0 0,1 0 0,0 0 0,-1 0 0,-4 0 0,0 4 0,0-4 0,4 8 0,1-3 0,0 4 0,-1-4 0,-4-1 0,0 0 0,0-3 0,0 3 0,0-4 0,-4 0 0,-1 0 0,-4 0 0,0 0 0,0 0 0,0 0 0,-8 14 0,6-11 0,-6 11 0,12-15 0,-3 1 0,3 0 0,-8-4 0,-1 3 0,0-3 0,1 4 0,4 0 0,4 0 0,-7 4 0,6-3 0,-3 3 0,5 0 0,0-3 0,3 3 0,-7-4 0,3 0 0,0 4 0,-3-3 0,3 3 0,0-4 0,-4 0 0,8 0 0,-3 0 0,4 0 0,0 0 0,0 0 0,0 4 0,0-7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9:38:37.9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455 139 24575,'-1'16'0,"-5"-14"0,-6 23 0,-3-6 0,6-7 0,-2 11 0,6-10 0,-3 1 0,7 0 0,-11 3 0,10-7 0,-6 3 0,3 0 0,0-3 0,0 3 0,-3 0 0,7-4 0,1-4 0,5-6 0,4-16 0,0 6 0,-4-10 0,3 11 0,-7-3 0,7 4 0,-1-14 0,3 11 0,0-11 0,-5 10 0,3 3 0,-7-3 0,3 4 0,0 0 0,1 0 0,0 0 0,7-4 0,-6 3 0,11-7 0,-7 7 0,7-3 0,-7 4 0,-1-1 0,-5-12 0,0 9 0,1-9 0,0 9 0,3 3 0,-7 5 0,-13 13 0,8 7 0,-16 3 0,19-5 0,-7-4 0,7 4 0,-3-3 0,4 3 0,0-4 0,-4 0 0,-1 0 0,-4 0 0,-1 0 0,1 0 0,0 0 0,0 0 0,0 4 0,4-3 0,1 3 0,4-4 0,0 0 0,0 4 0,4-3 0,-3 3 0,3-4 0,0 0 0,1-4 0,4-5 0,4-5 0,-3-5 0,3 1 0,0 0 0,-7-4 0,2-10 0,-8 6 0,0-6 0,0 14 0,0-4 0,-4 3 0,-1-7 0,0 7 0,-7-7 0,2 11 0,-4-2 0,-3 8 0,7 0 0,-3 0 0,4 0 0,-1 4 0,1 1 0,0 4 0,0 0 0,0 0 0,4 0 0,-3 4 0,7-3 0,-3 7 0,4-7 0,0 3 0,-4-4 0,3 0 0,-7 0 0,7 4 0,-3-3 0,0 3 0,-5 0 0,3 1 0,-6-1 0,7 0 0,-4-8 0,-8-1 0,2-4 0,-7 0 0,4 0 0,4 0 0,0 0 0,5-4 0,-4-1 0,3-4 0,-7 4 0,7 1 0,-3 0 0,4 3 0,0-3 0,-14-2 0,11 1 0,-15-2 0,13-1 0,0 7 0,1-7 0,12 11 0,6 2 0,5 5 0,7 3 0,-7-4 0,3 0 0,4 13 0,-6-9 0,9 13 0,-10-16 0,3 3 0,-4-8 0,0 3 0,4-3 0,-3 4 0,3-4 0,-4-1 0,4-4 0,-3 0 0,7 0 0,-7 0 0,3 0 0,-4 0 0,0 0 0,0 0 0,0 0 0,0 0 0,0 4 0,-4 1 0,-1 4 0,-4 0 0,0 0 0,0 0 0,0 13 0,-4-9 0,-1 9 0,-5-13 0,5 0 0,1 0 0,4-4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9:38:40.7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127 0 24575,'5'9'0,"-5"0"0,-1 0 0,-7 4 0,3-3 0,0 3 0,-3-4 0,7 4 0,-3-3 0,0 7 0,-1-3 0,0 0 0,-7 3 0,6-7 0,-7 7 0,0-3 0,3 4 0,-3 0 0,4-4 0,3-1 0,2-4 0,4 0 0,0-1 0,0 1 0,0 0 0,0 0 0,4-4 0,1-5 0,0-1 0,-1-3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9:39:01.6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633 172 24575,'3'9'0,"0"-1"0,0 7 0,-2-7 0,3 6 0,-4-8 0,0 0 0,0 0 0,0-1 0,0 4 0,0-3 0,-2 2 0,-4 1 0,-1-3 0,-1 3 0,2-4 0,0 1 0,0 0 0,0-3 0,-2 0 0,1-3 0,-1 2 0,2-1 0,-2 4 0,1-2 0,-1 1 0,2 1 0,0-5 0,0 6 0,0-3 0,1 0 0,-4 2 0,3-2 0,-5 3 0,-5-3 0,3 3 0,-2-1 0,6-1 0,4 4 0,-1-7 0,0 1 0,0-2 0,0 0 0,0 0 0,-2 0 0,-1 0 0,0 0 0,0 0 0,3 0 0,1 0 0,-4-2 0,3 1 0,-5-7 0,7 2 0,-1-3 0,5 0 0,0 3 0,0 1 0,0-1 0,0 0 0,0 0 0,0 0 0,0 0 0,0 0 0,0-8 0,0 6 0,0-7 0,0 9 0,0 0 0,0-2 0,0 1 0,0-1 0,0 2 0,2 0 0,6-8 0,-3 6 0,10-16 0,-10 16 0,3-7 0,-3 10 0,-4-1 0,4 0 0,-2 0 0,0 0 0,2 0 0,-4 0 0,1 1 0,1-4 0,0 3 0,1-3 0,-2 3 0,-2-2 0,0 1 0,0-1 0,0 0 0,0 1 0,0-1 0,3 2 0,-3 0 0,3 0 0,-1 0 0,-1 0 0,4 1 0,-4 4 0,1 4 0,-4 6 0,-1 0 0,-3 2 0,0-4 0,0 1 0,-1 7 0,1-8 0,-1 8 0,1-9 0,0 0 0,-2-1 0,1 1 0,-4 3 0,5-5 0,-3 3 0,3-6 0,1 4 0,-1-4 0,0 4 0,0-5 0,-2 3 0,1-3 0,-1 3 0,2-3 0,0 3 0,0-3 0,0 0 0,-2 0 0,-8 0 0,6 0 0,-7 0 0,10 0 0,-4 0 0,5 0 0,-3 0 0,3 0 0,0 0 0,1 0 0,-1 0 0,0 0 0,-3 0 0,3 0 0,-5 0 0,4 0 0,-1 0 0,0 0 0,1 0 0,1-3 0,1 0 0,2-5 0,-3-1 0,3-1 0,0-1 0,3 5 0,0-11 0,0 9 0,0-7 0,0 7 0,0 1 0,0-1 0,3 4 0,0 2 0,12 2 0,-7 0 0,9 0 0,-8-3 0,0 3 0,-1-3 0,-2 3 0,-18 0 0,-1 0 0,-11 0 0,9 0 0,4 0 0,4 3 0,-1 0 0,5 3 0,-2-1 0,4 1 0,-2 3 0,3 0 0,0 0 0,-2-1 0,1-2 0,-2 0 0,3-1 0,0 1 0,0 0 0,0 0 0,0 2 0,0-1 0,0 3 0,0-1 0,3 0 0,-2 0 0,6-1 0,-5-1 0,5 1 0,-6-2 0,7 2 0,-4-1 0,7-2 0,-5 1 0,2-6 0,1 5 0,0 1 0,5 9 0,-5-4 0,0 4 0,-4-10 0,-2 1 0,3 0 0,2 2 0,-1-1 0,4 4 0,-5-5 0,2 0 0,-16-3 0,5-3 0,-11 0 0,8 0 0,-3-3 0,3 0 0,-11-4 0,9 3 0,-7-2 0,9 5 0,0-4 0,0 2 0,-8-4 0,6 0 0,-7 0 0,9-1 0,3-1 0,0 0 0,6 3 0,0 1 0,0 1 0,5-1 0,-7-4 0,10 0 0,-10-3 0,4 3 0,-5-2 0,0 2 0,-5-2 0,4 2 0,-7 0 0,7 3 0,-4 0 0,2 1 0,-3 1 0,0 2 0,0 2 0,0 0 0,1 2 0,-1 2 0,0 1 0,3 1 0,4 9 0,2-7 0,4 6 0,-3-5 0,-2-3 0,1 2 0,0-2 0,0 0 0,2 2 0,-1-1 0,-1 4 0,2-5 0,1 3 0,0-1 0,11 0 0,-9 0 0,9 2 0,-10-4 0,1 0 0,-2-3 0,0-1 0,0 2 0,-1-1 0,1-1 0,0 1 0,0-2 0,2 1 0,-1-2 0,1 3 0,-2-3 0,0 3 0,-1-3 0,-1-5 0,-2 1 0,3-5 0,2 4 0,2-1 0,-1 0 0,-5-3 0,3 3 0,-3-2 0,5 2 0,-1 0 0,1 3 0,7 0 0,-7 0 0,9 3 0,-3-3 0,-4 1 0,4-2 0,-8 1 0,-1 0 0,4 1 0,0 1 0,2-1 0,-2-1 0,2 2 0,-4-1 0,1-1 0,-2 2 0,0-1 0,0 2 0,-1-3 0,4 3 0,-3-3 0,5 0 0,-4 0 0,1 0 0,-2 0 0,-1 3 0,4-2 0,-3 1 0,3-2 0,-4 3 0,1 0 0,0-2 0,0-4 0,0 2 0,-1-1 0,1 5 0,0 0 0,0 0 0,2-3 0,7-1 0,-1 0 0,1-2 0,-7 5 0,-2-1 0,0 2 0,8 0 0,-8 0 0,5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34B64-ED12-A645-BFFB-2B6E5D2CBC6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E0595-8651-6D47-99BB-54092F692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Hsin-Yuan Huang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4078-5093-11F6-B18F-EB043C31D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39ACA-17B9-1093-BB8C-B98769791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D536C-3278-FEF1-2693-F9CF8FF19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058E3-1398-8F5D-E366-724B97991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4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791BF-F9F5-F27D-3309-A6B7498E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464FC-F99A-ECF2-DE3F-A0409AF62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34103-1440-B321-71C9-FB5AE3AF7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B2F31-FA18-9D87-FEF8-384D71317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77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8FCC-EBA5-924D-8F0A-D4E236BE5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8DC31-446C-597B-D405-D0F1EB5FE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2573E-DB2B-2FCB-3F95-30A50D2F8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1D8D6-A892-751B-336E-8CC714CCB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87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A687E-E042-EC41-3F3A-22223E451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022E2-2766-18AE-0E5E-E086522C9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49BA6-92A2-F840-6D87-D048F17EC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8673E-9434-84ED-23D8-3E395BA5A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13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E1EFC-9B3F-C37A-C62A-77410CB5F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4BA05-53DF-56E8-06DC-D2C39D680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4B16BB-735C-BE1D-DD57-33ADCD7EC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1F990-C47D-8262-44F2-829906636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5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5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4C34C-17CC-1DE6-D264-51DE583C6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84EAC-A473-8B81-CA57-4C893AD69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CCC7D-E1D1-D741-E149-5EE15ABDB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2907D-9704-4D0F-A2A5-9A31F2C1A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7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E80F1-4056-93BA-34EA-0B32D1E0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FD99D-2BCA-D7DB-91AB-A0C796538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85D74-F86E-9B04-854C-D4D1A3AF0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77020-AA8D-C4EF-7814-D551CE1FE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F4A04-AD5B-0C4C-A929-7546FC067B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40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B5A1-A446-C925-6C7D-A09021A97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45305-6D29-9BFE-F15C-D07C2ACDD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D5CE5-6A99-ADDB-3552-19D0EB020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0538F-52FB-D99A-A1CF-1F20A35A7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6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7F22B-A0E5-D746-845C-27078C146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02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06747-4768-3058-625E-B1601AC9E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DED9F-61FB-5DFE-4131-20947C3A4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D982C-361C-63F5-65E3-6C6C02CDE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C631E-9A56-3620-AE9D-994762B87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1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8C02-167F-75BF-F072-237613F29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BCDD4-F0BB-BC79-7B8D-AB00280B5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8B3B3-29AD-E439-3F83-D65EA2349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C9243-A287-D2DB-E3E4-85E40A499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0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1F0A8-C194-5B9F-AD10-3578A842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217E9-38C4-92F2-F5C6-55B981DB8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4504D-CAD9-6B80-DC5A-45A58E12D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BB20E-9E26-F994-D489-8FCAC6821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43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8AD6-A42D-6777-8479-76E0D04F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74B2A-32A2-E1E9-2F19-88A708996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78B3A3-C0C1-9DC5-76B3-5F78D71AB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correlations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9ECE-4D6F-9E2A-24D1-8C4B5FA52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4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correlations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1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164F-876B-CDF3-6ACA-5A6E7C941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30151-D411-F62E-198C-40CE49535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9492B-8E6D-6A0B-647C-E47A89F6D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FEC83-DBA7-7E3D-1A2E-D3207988C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8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9DD4-D786-F73E-7B69-7DE41251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2B269-3B7A-8121-0A7E-28F08AE53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10F70-37F6-1198-2DB1-759AE6E8B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gives us the oracle?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1AD2F-0770-2633-D2C8-DBB6A0623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the answer is that we should build practically useful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3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same principle – interference.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8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9CC6-5870-5BC1-EF98-87027D88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E348D-9CA1-9E86-3FA0-49E6AD331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82F5E-4143-9E5B-070A-50123748B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D29FF-A9A8-6AAA-927B-DAD4AC432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1D3C-8D25-E9CA-5FD2-FCD0677E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CCBB3-4E26-2F8F-73FA-2C3E3F041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92DBC-7EB0-0D6C-B775-EFBFAE2B6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CF096-6E07-43E1-4D06-72FEDEED9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2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52ABE-98F7-C845-AAD7-BDC177C50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4FFD9-C702-6391-4450-F9154766C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67FCC-F5DA-5E0D-3541-498D466C2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66CE0-13F5-B67C-D2DB-7488752D3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5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B2E08-6027-3512-2BF5-979ECF81A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6826D-30B6-435E-C566-7C0D89ABD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063B2-05CE-8C27-405E-EC31710E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9BE05-3FF3-A5C1-120A-2524C08EB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E0595-8651-6D47-99BB-54092F6925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4A40-E641-ECAD-461A-F57136FCD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052DE-C61C-1B27-81D5-BBD601E1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36CDA-66E0-4102-69FC-2D137BA4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69F7B-9AB9-3AFA-CA6A-FACEB199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1A14B-F399-1E87-8441-4EFCE68E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AE77-AC36-387A-BB9B-0FC04628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C63AB4-9FE0-21C3-078E-271E208F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329E-C165-CC11-9C35-4FC678117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B9CBA-DA23-11BA-3AC4-3D203980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52A72-ED41-EA91-AC5D-9C70C1C7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5AC17-4848-02A3-99EF-A8CA2EAAF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4F85E-0B36-6EE4-C256-D1C17B33D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A5785-8F00-9D3C-6EC4-45CE2C38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56FBC-0549-F679-6AF4-FEC57F1E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7B10A-620E-F0F4-9383-2FB3A181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2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769A-9A30-4FA6-7CC2-6A7D415B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D9D81-E4EB-9F30-FD0C-55A1C306A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7615C-D9B2-CDBD-54FC-3DBBEA4B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5B014-9B3E-E69F-5A3F-4A2C2265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EB884-5C32-9EBF-772F-8170A460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4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E1E2-6F52-39D5-2547-B530A2D2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C68A6-321B-2EDE-35D2-BADB75D44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FBF3E-913B-5ADE-AED0-0409BD25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4D984-ADD0-A401-EAFE-EBA2B60E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D220-EAB8-EA1C-0FEA-920F20FF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4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E87E-244E-626C-F331-EC63EC77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39597-5D50-F897-3663-1AA9922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E02C0-E358-1518-D1D7-E03F65A3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1234-AAD6-DD57-1FAD-9F02E847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C32E8-1A7D-8063-AF5C-8421C284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11A7F-54C7-7A4A-89ED-CF6EE10F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C8CE-B2DF-FF8D-F3A2-EE1147E0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FB83-923D-B484-9F1A-9DB6A72D5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86519-B0EA-B41C-183F-6B7026042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00442-55AE-7330-3BA7-6CE45608C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1DDA7-DE7B-DEC3-AA18-CAEE35666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6814F-94D0-65A7-2945-E4B1A70C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8C13A-B367-6C1A-6247-8644427B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4CC7B-B0AC-7F2A-6BC9-B3BBB8AD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297D-BC99-3A4E-BF0D-FDF95FB8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7BC15-4629-76E5-0120-253A75B58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9107B-DB81-0D6D-CE03-00571B0C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79596-6C55-71A0-EE4A-324EA000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7FF2E-E89F-9C16-CF94-FA50E43C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8A0A5-8767-24A9-F738-44CBC68D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5F989-D90E-66C2-7B9F-EB750466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3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CB7A-90A1-8D34-5BE8-E1AB8D9E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5AFC-5027-48F1-A3D6-CFBDEEEBA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24573-BDD4-BD95-A5D9-40FF1706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A0608-C9C0-F6FF-B35E-AF29A612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DEE30-A733-A9D7-2ACF-857D2D22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28471-084D-0E34-3629-C870A7C2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4BAB-80C8-062D-EFCB-55056EC8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15D2C0-EE82-AA5C-4602-ECD0ED6E8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BC2F0-D159-A6DB-4073-E86D229D6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F60B3-B18C-7BA7-5A2F-B29CF220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E154B-F004-7AFA-CA4D-2565B43F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1522C-3B62-E489-825A-538E607C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4FBCF-5AD4-0D3A-B74A-090AEC5E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9664F-3D71-77D9-D20D-8532FFC5B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D460E-973D-AC3E-CA1A-639729B30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0D907-07B8-D84B-ABE8-7C2B0E90E48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8265-70D0-12F2-B3BC-D52DDE81C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29CD4-BFD8-D542-5162-171E88B84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4E849-9655-064A-A566-F6D1F4ADB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sv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5.xml"/><Relationship Id="rId18" Type="http://schemas.openxmlformats.org/officeDocument/2006/relationships/image" Target="../media/image37.png"/><Relationship Id="rId3" Type="http://schemas.openxmlformats.org/officeDocument/2006/relationships/image" Target="../media/image32.jpeg"/><Relationship Id="rId21" Type="http://schemas.openxmlformats.org/officeDocument/2006/relationships/image" Target="../media/image40.svg"/><Relationship Id="rId7" Type="http://schemas.openxmlformats.org/officeDocument/2006/relationships/customXml" Target="../ink/ink2.xml"/><Relationship Id="rId12" Type="http://schemas.openxmlformats.org/officeDocument/2006/relationships/image" Target="NULL"/><Relationship Id="rId17" Type="http://schemas.openxmlformats.org/officeDocument/2006/relationships/image" Target="../media/image94.png"/><Relationship Id="rId2" Type="http://schemas.openxmlformats.org/officeDocument/2006/relationships/image" Target="NULL"/><Relationship Id="rId16" Type="http://schemas.openxmlformats.org/officeDocument/2006/relationships/image" Target="../media/image36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35.png"/><Relationship Id="rId10" Type="http://schemas.openxmlformats.org/officeDocument/2006/relationships/image" Target="NULL"/><Relationship Id="rId19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customXml" Target="../ink/ink3.xml"/><Relationship Id="rId14" Type="http://schemas.openxmlformats.org/officeDocument/2006/relationships/image" Target="NULL"/><Relationship Id="rId22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41.emf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6.png"/><Relationship Id="rId21" Type="http://schemas.openxmlformats.org/officeDocument/2006/relationships/image" Target="../media/image118.png"/><Relationship Id="rId7" Type="http://schemas.openxmlformats.org/officeDocument/2006/relationships/image" Target="../media/image39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108.png"/><Relationship Id="rId5" Type="http://schemas.openxmlformats.org/officeDocument/2006/relationships/image" Target="../media/image37.png"/><Relationship Id="rId15" Type="http://schemas.openxmlformats.org/officeDocument/2006/relationships/image" Target="../media/image112.png"/><Relationship Id="rId10" Type="http://schemas.openxmlformats.org/officeDocument/2006/relationships/image" Target="../media/image11.svg"/><Relationship Id="rId19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0.png"/><Relationship Id="rId14" Type="http://schemas.openxmlformats.org/officeDocument/2006/relationships/image" Target="../media/image111.png"/><Relationship Id="rId22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6.png"/><Relationship Id="rId21" Type="http://schemas.openxmlformats.org/officeDocument/2006/relationships/image" Target="../media/image118.png"/><Relationship Id="rId7" Type="http://schemas.openxmlformats.org/officeDocument/2006/relationships/image" Target="../media/image39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108.png"/><Relationship Id="rId5" Type="http://schemas.openxmlformats.org/officeDocument/2006/relationships/image" Target="../media/image37.png"/><Relationship Id="rId15" Type="http://schemas.openxmlformats.org/officeDocument/2006/relationships/image" Target="../media/image112.png"/><Relationship Id="rId10" Type="http://schemas.openxmlformats.org/officeDocument/2006/relationships/image" Target="../media/image11.svg"/><Relationship Id="rId19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0.png"/><Relationship Id="rId14" Type="http://schemas.openxmlformats.org/officeDocument/2006/relationships/image" Target="../media/image111.png"/><Relationship Id="rId2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2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176.png"/><Relationship Id="rId5" Type="http://schemas.openxmlformats.org/officeDocument/2006/relationships/image" Target="../media/image30.emf"/><Relationship Id="rId10" Type="http://schemas.openxmlformats.org/officeDocument/2006/relationships/image" Target="../media/image175.png"/><Relationship Id="rId4" Type="http://schemas.openxmlformats.org/officeDocument/2006/relationships/image" Target="../media/image29.svg"/><Relationship Id="rId9" Type="http://schemas.openxmlformats.org/officeDocument/2006/relationships/image" Target="../media/image1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6.jpeg"/><Relationship Id="rId7" Type="http://schemas.openxmlformats.org/officeDocument/2006/relationships/image" Target="../media/image60.sv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0.png"/><Relationship Id="rId5" Type="http://schemas.openxmlformats.org/officeDocument/2006/relationships/image" Target="../media/image200.png"/><Relationship Id="rId4" Type="http://schemas.openxmlformats.org/officeDocument/2006/relationships/image" Target="../media/image19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0.png"/><Relationship Id="rId2" Type="http://schemas.openxmlformats.org/officeDocument/2006/relationships/image" Target="../media/image20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05.png"/><Relationship Id="rId5" Type="http://schemas.openxmlformats.org/officeDocument/2006/relationships/image" Target="../media/image25.sv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19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0.png"/><Relationship Id="rId2" Type="http://schemas.openxmlformats.org/officeDocument/2006/relationships/image" Target="../media/image19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7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4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95.png"/><Relationship Id="rId1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81.emf"/><Relationship Id="rId12" Type="http://schemas.openxmlformats.org/officeDocument/2006/relationships/image" Target="../media/image93.svg"/><Relationship Id="rId17" Type="http://schemas.openxmlformats.org/officeDocument/2006/relationships/image" Target="../media/image21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11" Type="http://schemas.openxmlformats.org/officeDocument/2006/relationships/image" Target="../media/image92.png"/><Relationship Id="rId5" Type="http://schemas.openxmlformats.org/officeDocument/2006/relationships/image" Target="../media/image218.png"/><Relationship Id="rId15" Type="http://schemas.openxmlformats.org/officeDocument/2006/relationships/image" Target="../media/image97.emf"/><Relationship Id="rId10" Type="http://schemas.openxmlformats.org/officeDocument/2006/relationships/image" Target="../media/image91.svg"/><Relationship Id="rId19" Type="http://schemas.openxmlformats.org/officeDocument/2006/relationships/image" Target="../media/image221.png"/><Relationship Id="rId4" Type="http://schemas.openxmlformats.org/officeDocument/2006/relationships/image" Target="../media/image217.png"/><Relationship Id="rId9" Type="http://schemas.openxmlformats.org/officeDocument/2006/relationships/image" Target="../media/image90.png"/><Relationship Id="rId14" Type="http://schemas.openxmlformats.org/officeDocument/2006/relationships/image" Target="../media/image9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0.png"/><Relationship Id="rId4" Type="http://schemas.openxmlformats.org/officeDocument/2006/relationships/image" Target="../media/image20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EB4B-F2FB-6DDD-8DE9-E18360978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157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Quantum Computing Enhanced Sensing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B1B4-4857-2714-7771-B3EF2117E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135"/>
            <a:ext cx="9144000" cy="1516117"/>
          </a:xfrm>
        </p:spPr>
        <p:txBody>
          <a:bodyPr/>
          <a:lstStyle/>
          <a:p>
            <a:r>
              <a:rPr lang="en-US" dirty="0"/>
              <a:t>Soonwon Choi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C9B61-A7D0-26B4-C8EA-52B16E1E5DC4}"/>
              </a:ext>
            </a:extLst>
          </p:cNvPr>
          <p:cNvSpPr txBox="1"/>
          <p:nvPr/>
        </p:nvSpPr>
        <p:spPr>
          <a:xfrm>
            <a:off x="9018118" y="6417302"/>
            <a:ext cx="3173882" cy="440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28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QIS Workshop @ UMass Boston</a:t>
            </a:r>
          </a:p>
          <a:p>
            <a:pPr algn="r">
              <a:lnSpc>
                <a:spcPts val="128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Jan 14, 2025</a:t>
            </a:r>
          </a:p>
        </p:txBody>
      </p:sp>
      <p:pic>
        <p:nvPicPr>
          <p:cNvPr id="6" name="Picture 5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2FCEFF92-6F3A-C4A5-C7A5-FF3738A8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15" y="4091193"/>
            <a:ext cx="885570" cy="467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D2C08-937D-BC6A-BFD9-D1892C8497E4}"/>
              </a:ext>
            </a:extLst>
          </p:cNvPr>
          <p:cNvSpPr txBox="1"/>
          <p:nvPr/>
        </p:nvSpPr>
        <p:spPr>
          <a:xfrm>
            <a:off x="575258" y="5006435"/>
            <a:ext cx="55207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Collaborators: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Richard Allen (MIT)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Francisco Machado (Harvard-ITAMP)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Isaac Chuang (MIT)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Hsin-Yuan (Robert) Huang (Google, MIT, Caltech)</a:t>
            </a:r>
          </a:p>
        </p:txBody>
      </p:sp>
    </p:spTree>
    <p:extLst>
      <p:ext uri="{BB962C8B-B14F-4D97-AF65-F5344CB8AC3E}">
        <p14:creationId xmlns:p14="http://schemas.microsoft.com/office/powerpoint/2010/main" val="326542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8CD64-7EC4-C907-7341-063CCC19B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D28B-54A2-38D7-6758-AE77C840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9650A3-64E7-584A-AC16-9EDE11F50E08}"/>
                  </a:ext>
                </a:extLst>
              </p:cNvPr>
              <p:cNvSpPr txBox="1"/>
              <p:nvPr/>
            </p:nvSpPr>
            <p:spPr>
              <a:xfrm>
                <a:off x="2765865" y="2001755"/>
                <a:ext cx="66602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2"/>
                    </a:solidFill>
                  </a:rPr>
                  <a:t>AC[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] is 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conceptually important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9650A3-64E7-584A-AC16-9EDE11F50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865" y="2001755"/>
                <a:ext cx="6660269" cy="523220"/>
              </a:xfrm>
              <a:prstGeom prst="rect">
                <a:avLst/>
              </a:prstGeom>
              <a:blipFill>
                <a:blip r:embed="rId2"/>
                <a:stretch>
                  <a:fillRect l="-570" t="-11905" r="-5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B9549D0-0E87-7480-5172-AD680BCE9D36}"/>
              </a:ext>
            </a:extLst>
          </p:cNvPr>
          <p:cNvSpPr txBox="1"/>
          <p:nvPr/>
        </p:nvSpPr>
        <p:spPr>
          <a:xfrm>
            <a:off x="2765865" y="2784371"/>
            <a:ext cx="8124804" cy="207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Simplest  </a:t>
            </a:r>
            <a:r>
              <a:rPr lang="en-US" sz="2200" i="1" dirty="0"/>
              <a:t>time-dependent</a:t>
            </a:r>
            <a:r>
              <a:rPr lang="en-US" sz="2200" dirty="0"/>
              <a:t> Hamiltonian learning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Formal hardness (complexity)?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Optimal algorithms?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How fast can we detect?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341888-079A-C8CA-E5D1-95221B536887}"/>
              </a:ext>
            </a:extLst>
          </p:cNvPr>
          <p:cNvGrpSpPr/>
          <p:nvPr/>
        </p:nvGrpSpPr>
        <p:grpSpPr>
          <a:xfrm>
            <a:off x="4559797" y="5116835"/>
            <a:ext cx="3072403" cy="998753"/>
            <a:chOff x="4559797" y="5116835"/>
            <a:chExt cx="3072403" cy="9987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1DED00-C928-520B-41F7-F5C1C6FDC79F}"/>
                </a:ext>
              </a:extLst>
            </p:cNvPr>
            <p:cNvGrpSpPr/>
            <p:nvPr/>
          </p:nvGrpSpPr>
          <p:grpSpPr>
            <a:xfrm>
              <a:off x="4559797" y="5116835"/>
              <a:ext cx="3072403" cy="998753"/>
              <a:chOff x="4559798" y="5313557"/>
              <a:chExt cx="3072403" cy="998753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82F96D8-40D8-313A-8DC9-119046A94845}"/>
                  </a:ext>
                </a:extLst>
              </p:cNvPr>
              <p:cNvSpPr/>
              <p:nvPr/>
            </p:nvSpPr>
            <p:spPr>
              <a:xfrm>
                <a:off x="4559798" y="5313557"/>
                <a:ext cx="3072403" cy="998753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553CF7C-6F49-B7EE-B807-D2AD0756F023}"/>
                      </a:ext>
                    </a:extLst>
                  </p:cNvPr>
                  <p:cNvSpPr txBox="1"/>
                  <p:nvPr/>
                </p:nvSpPr>
                <p:spPr>
                  <a:xfrm>
                    <a:off x="4772946" y="5727133"/>
                    <a:ext cx="264610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553CF7C-6F49-B7EE-B807-D2AD0756F0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72946" y="5727133"/>
                    <a:ext cx="2646107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01A496-5839-2441-95A7-6A5940B66018}"/>
                </a:ext>
              </a:extLst>
            </p:cNvPr>
            <p:cNvSpPr txBox="1"/>
            <p:nvPr/>
          </p:nvSpPr>
          <p:spPr>
            <a:xfrm>
              <a:off x="5111658" y="5171803"/>
              <a:ext cx="1968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sensing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2A519-EF44-9E4E-0425-F9574A4D0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89445C8-3836-8AE7-96E0-0EAD1F2AEC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59426" y="2766218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/>
                  <a:t>Conventional approaches to solve AC[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3200" dirty="0"/>
                  <a:t>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89445C8-3836-8AE7-96E0-0EAD1F2AE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59426" y="2766218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98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BB66-8326-1CF2-A800-E5B5B1D36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F805-2B4C-631D-FCAF-BEEF1BB2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approach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883CA7-C4F7-B6CE-F855-994BA6DE198E}"/>
              </a:ext>
            </a:extLst>
          </p:cNvPr>
          <p:cNvGrpSpPr/>
          <p:nvPr/>
        </p:nvGrpSpPr>
        <p:grpSpPr>
          <a:xfrm>
            <a:off x="1589649" y="1921735"/>
            <a:ext cx="10102869" cy="2583106"/>
            <a:chOff x="1589649" y="1921735"/>
            <a:chExt cx="10102869" cy="258310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1BE8B6-EB37-F664-FA4F-DB2FF91A5253}"/>
                </a:ext>
              </a:extLst>
            </p:cNvPr>
            <p:cNvCxnSpPr>
              <a:cxnSpLocks/>
            </p:cNvCxnSpPr>
            <p:nvPr/>
          </p:nvCxnSpPr>
          <p:spPr>
            <a:xfrm>
              <a:off x="1589649" y="3682219"/>
              <a:ext cx="9764151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DDBFB51-3C3B-4330-9146-1E211A9000F3}"/>
                    </a:ext>
                  </a:extLst>
                </p:cNvPr>
                <p:cNvSpPr txBox="1"/>
                <p:nvPr/>
              </p:nvSpPr>
              <p:spPr>
                <a:xfrm>
                  <a:off x="9819248" y="3812344"/>
                  <a:ext cx="18732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Frequency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DDBFB51-3C3B-4330-9146-1E211A900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9248" y="3812344"/>
                  <a:ext cx="1873270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5405" t="-10811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B831D80-BB05-BD55-00C0-F85D5EC93092}"/>
                </a:ext>
              </a:extLst>
            </p:cNvPr>
            <p:cNvCxnSpPr>
              <a:cxnSpLocks/>
            </p:cNvCxnSpPr>
            <p:nvPr/>
          </p:nvCxnSpPr>
          <p:spPr>
            <a:xfrm>
              <a:off x="2978397" y="4006723"/>
              <a:ext cx="6604274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26029C-0367-864A-912A-610E541E559D}"/>
                    </a:ext>
                  </a:extLst>
                </p:cNvPr>
                <p:cNvSpPr txBox="1"/>
                <p:nvPr/>
              </p:nvSpPr>
              <p:spPr>
                <a:xfrm>
                  <a:off x="5236380" y="4043176"/>
                  <a:ext cx="2280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Given range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26029C-0367-864A-912A-610E541E55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380" y="4043176"/>
                  <a:ext cx="2280111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444" t="-10811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927B5E-8D86-4429-365D-ABA4CA55B757}"/>
                </a:ext>
              </a:extLst>
            </p:cNvPr>
            <p:cNvGrpSpPr/>
            <p:nvPr/>
          </p:nvGrpSpPr>
          <p:grpSpPr>
            <a:xfrm>
              <a:off x="2933621" y="3772373"/>
              <a:ext cx="6752492" cy="461666"/>
              <a:chOff x="2933621" y="2386818"/>
              <a:chExt cx="6752492" cy="229303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7EB6E13-4FB2-7474-3393-6C8C72340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3621" y="2386818"/>
                <a:ext cx="0" cy="229303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C77BC0B-3D23-3FC1-AC84-7F0EFCC5F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13" y="2386818"/>
                <a:ext cx="0" cy="229303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27598F4-904E-7FAA-CDA9-12BEABADA25F}"/>
                </a:ext>
              </a:extLst>
            </p:cNvPr>
            <p:cNvGrpSpPr/>
            <p:nvPr/>
          </p:nvGrpSpPr>
          <p:grpSpPr>
            <a:xfrm>
              <a:off x="2933621" y="2965493"/>
              <a:ext cx="6708452" cy="300779"/>
              <a:chOff x="2933621" y="2799355"/>
              <a:chExt cx="6708452" cy="76679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61B1379-06A2-E761-332F-8AB65E8BD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3621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F011335-44D6-8418-FE69-3A404502D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3480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A48A585-2587-AEC0-B03E-162416A59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3339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21DF79-2F72-086A-98A7-CBFE7F2F9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3198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B491EC3-0011-DF69-56CD-DC2A26370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057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BABD302-6ACA-6818-D553-AFE594C41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2916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CE42D4-430F-3174-652F-D50CD7921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2775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CA235E6-EC09-7560-1F86-A0ED8B4B9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2634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4079DD9-137B-C4A6-BC08-787764900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2493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2C7B9FA-D3E3-12F0-38E1-75BF267F6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2352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A48B1B3-B5D8-8F23-7C5E-B3CF2DA869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211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801A159-A580-C8D4-8F64-8659E1B23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2073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9340665-7BCC-342E-93CB-C522DF16BB03}"/>
                </a:ext>
              </a:extLst>
            </p:cNvPr>
            <p:cNvGrpSpPr/>
            <p:nvPr/>
          </p:nvGrpSpPr>
          <p:grpSpPr>
            <a:xfrm>
              <a:off x="4582145" y="3072951"/>
              <a:ext cx="1031149" cy="487009"/>
              <a:chOff x="5794292" y="3142036"/>
              <a:chExt cx="1031149" cy="487009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09B3B22B-7F21-1033-CF08-27591CF02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7141" y="3142036"/>
                <a:ext cx="466786" cy="0"/>
              </a:xfrm>
              <a:prstGeom prst="straightConnector1">
                <a:avLst/>
              </a:prstGeom>
              <a:ln>
                <a:solidFill>
                  <a:schemeClr val="bg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10E29ADD-878E-7B69-093D-86FFEE69D992}"/>
                      </a:ext>
                    </a:extLst>
                  </p:cNvPr>
                  <p:cNvSpPr txBox="1"/>
                  <p:nvPr/>
                </p:nvSpPr>
                <p:spPr>
                  <a:xfrm>
                    <a:off x="5794292" y="3167380"/>
                    <a:ext cx="1031149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10E29ADD-878E-7B69-093D-86FFEE69D9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4292" y="3167380"/>
                    <a:ext cx="1031149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4C00123E-1007-5908-6637-043639317A95}"/>
                </a:ext>
              </a:extLst>
            </p:cNvPr>
            <p:cNvSpPr/>
            <p:nvPr/>
          </p:nvSpPr>
          <p:spPr>
            <a:xfrm rot="5400000">
              <a:off x="6137451" y="-662708"/>
              <a:ext cx="300780" cy="6708443"/>
            </a:xfrm>
            <a:prstGeom prst="leftBrace">
              <a:avLst>
                <a:gd name="adj1" fmla="val 60353"/>
                <a:gd name="adj2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0D4B19E-7704-1B3A-D2C5-8E7005FFCB8E}"/>
                    </a:ext>
                  </a:extLst>
                </p:cNvPr>
                <p:cNvSpPr txBox="1"/>
                <p:nvPr/>
              </p:nvSpPr>
              <p:spPr>
                <a:xfrm>
                  <a:off x="5236380" y="1921735"/>
                  <a:ext cx="30156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𝛿𝜔</m:t>
                      </m:r>
                    </m:oMath>
                  </a14:m>
                  <a:r>
                    <a:rPr lang="en-US" sz="2400" dirty="0"/>
                    <a:t> intervals</a:t>
                  </a: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0D4B19E-7704-1B3A-D2C5-8E7005FFCB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380" y="1921735"/>
                  <a:ext cx="3015697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420" t="-10811" r="-2521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02EA27B-A582-F58E-0192-74F6143E3E8E}"/>
              </a:ext>
            </a:extLst>
          </p:cNvPr>
          <p:cNvSpPr txBox="1"/>
          <p:nvPr/>
        </p:nvSpPr>
        <p:spPr>
          <a:xfrm>
            <a:off x="1496495" y="5135992"/>
            <a:ext cx="4486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Sequentially perform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Optimal HL sensing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C08A2A-07F2-A987-6AC5-B91742FD5FB9}"/>
                  </a:ext>
                </a:extLst>
              </p:cNvPr>
              <p:cNvSpPr txBox="1"/>
              <p:nvPr/>
            </p:nvSpPr>
            <p:spPr>
              <a:xfrm>
                <a:off x="6471724" y="4963560"/>
                <a:ext cx="436504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Each bin sensing:	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Sensitivity: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Freq bin size:		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# intervals:		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𝛿𝜔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C08A2A-07F2-A987-6AC5-B91742FD5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724" y="4963560"/>
                <a:ext cx="4365041" cy="1323439"/>
              </a:xfrm>
              <a:prstGeom prst="rect">
                <a:avLst/>
              </a:prstGeom>
              <a:blipFill>
                <a:blip r:embed="rId7"/>
                <a:stretch>
                  <a:fillRect l="-1159" t="-952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40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6936-DDDD-804B-87E5-48864901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A8D1-5614-B1A4-7062-664191655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approach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012836-6A30-DB41-C6B9-EEDCE3321FDF}"/>
              </a:ext>
            </a:extLst>
          </p:cNvPr>
          <p:cNvGrpSpPr/>
          <p:nvPr/>
        </p:nvGrpSpPr>
        <p:grpSpPr>
          <a:xfrm>
            <a:off x="2812222" y="3172003"/>
            <a:ext cx="5989713" cy="1627742"/>
            <a:chOff x="3471662" y="2601358"/>
            <a:chExt cx="5989713" cy="162774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FC72B8E-3D79-D26A-6E0B-BB940B666A8F}"/>
                </a:ext>
              </a:extLst>
            </p:cNvPr>
            <p:cNvSpPr/>
            <p:nvPr/>
          </p:nvSpPr>
          <p:spPr>
            <a:xfrm>
              <a:off x="3471662" y="2601358"/>
              <a:ext cx="5989713" cy="16277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26F13DE-AEDE-0DB6-010E-A4D5E132864C}"/>
                    </a:ext>
                  </a:extLst>
                </p:cNvPr>
                <p:cNvSpPr txBox="1"/>
                <p:nvPr/>
              </p:nvSpPr>
              <p:spPr>
                <a:xfrm>
                  <a:off x="3885216" y="3139803"/>
                  <a:ext cx="28876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conv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26F13DE-AEDE-0DB6-010E-A4D5E13286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216" y="3139803"/>
                  <a:ext cx="2887649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1E59EAA-8B28-0E22-4E37-786CDB3E056B}"/>
                    </a:ext>
                  </a:extLst>
                </p:cNvPr>
                <p:cNvSpPr txBox="1"/>
                <p:nvPr/>
              </p:nvSpPr>
              <p:spPr>
                <a:xfrm>
                  <a:off x="6683262" y="2952598"/>
                  <a:ext cx="2594748" cy="846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1E59EAA-8B28-0E22-4E37-786CDB3E0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3262" y="2952598"/>
                  <a:ext cx="2594748" cy="846642"/>
                </a:xfrm>
                <a:prstGeom prst="rect">
                  <a:avLst/>
                </a:prstGeom>
                <a:blipFill>
                  <a:blip r:embed="rId4"/>
                  <a:stretch>
                    <a:fillRect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6759870-081B-555B-0EF7-4B02D3FBC3EB}"/>
              </a:ext>
            </a:extLst>
          </p:cNvPr>
          <p:cNvSpPr txBox="1"/>
          <p:nvPr/>
        </p:nvSpPr>
        <p:spPr>
          <a:xfrm>
            <a:off x="2988037" y="1943116"/>
            <a:ext cx="670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any conventional (sequential) approaches, the minimum time needed scales as </a:t>
            </a:r>
          </a:p>
        </p:txBody>
      </p:sp>
    </p:spTree>
    <p:extLst>
      <p:ext uri="{BB962C8B-B14F-4D97-AF65-F5344CB8AC3E}">
        <p14:creationId xmlns:p14="http://schemas.microsoft.com/office/powerpoint/2010/main" val="138073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C3BC3-1773-6D49-0733-E8C41D1F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3D76-F086-CE58-A7C2-0179D948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approach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8491791-023F-34D7-BE0B-F66013C38032}"/>
              </a:ext>
            </a:extLst>
          </p:cNvPr>
          <p:cNvGrpSpPr/>
          <p:nvPr/>
        </p:nvGrpSpPr>
        <p:grpSpPr>
          <a:xfrm>
            <a:off x="2924160" y="1569360"/>
            <a:ext cx="5545690" cy="4923515"/>
            <a:chOff x="3669748" y="1527508"/>
            <a:chExt cx="5545690" cy="492351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4CE459E-9CAF-156A-9ECC-BE9DB633B234}"/>
                </a:ext>
              </a:extLst>
            </p:cNvPr>
            <p:cNvGrpSpPr/>
            <p:nvPr/>
          </p:nvGrpSpPr>
          <p:grpSpPr>
            <a:xfrm>
              <a:off x="3669748" y="2009520"/>
              <a:ext cx="5545690" cy="4441503"/>
              <a:chOff x="3669748" y="2009520"/>
              <a:chExt cx="5545690" cy="4441503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4A66617E-3C12-7C37-404A-43567BB0B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099327" y="2009520"/>
                <a:ext cx="5116111" cy="4129916"/>
              </a:xfrm>
              <a:prstGeom prst="rect">
                <a:avLst/>
              </a:prstGeom>
            </p:spPr>
          </p:pic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AC6E06C9-34B7-6348-1EC1-FEDEACB4B2D0}"/>
                  </a:ext>
                </a:extLst>
              </p:cNvPr>
              <p:cNvSpPr/>
              <p:nvPr/>
            </p:nvSpPr>
            <p:spPr>
              <a:xfrm>
                <a:off x="4289947" y="2116966"/>
                <a:ext cx="2632951" cy="2411441"/>
              </a:xfrm>
              <a:custGeom>
                <a:avLst/>
                <a:gdLst>
                  <a:gd name="connsiteX0" fmla="*/ 846306 w 4980562"/>
                  <a:gd name="connsiteY0" fmla="*/ 3453319 h 3472774"/>
                  <a:gd name="connsiteX1" fmla="*/ 4980562 w 4980562"/>
                  <a:gd name="connsiteY1" fmla="*/ 9727 h 3472774"/>
                  <a:gd name="connsiteX2" fmla="*/ 0 w 4980562"/>
                  <a:gd name="connsiteY2" fmla="*/ 0 h 3472774"/>
                  <a:gd name="connsiteX3" fmla="*/ 9728 w 4980562"/>
                  <a:gd name="connsiteY3" fmla="*/ 3472774 h 3472774"/>
                  <a:gd name="connsiteX4" fmla="*/ 846306 w 4980562"/>
                  <a:gd name="connsiteY4" fmla="*/ 3453319 h 3472774"/>
                  <a:gd name="connsiteX0" fmla="*/ 846306 w 4980562"/>
                  <a:gd name="connsiteY0" fmla="*/ 3473639 h 3473639"/>
                  <a:gd name="connsiteX1" fmla="*/ 4980562 w 4980562"/>
                  <a:gd name="connsiteY1" fmla="*/ 9727 h 3473639"/>
                  <a:gd name="connsiteX2" fmla="*/ 0 w 4980562"/>
                  <a:gd name="connsiteY2" fmla="*/ 0 h 3473639"/>
                  <a:gd name="connsiteX3" fmla="*/ 9728 w 4980562"/>
                  <a:gd name="connsiteY3" fmla="*/ 3472774 h 3473639"/>
                  <a:gd name="connsiteX4" fmla="*/ 846306 w 4980562"/>
                  <a:gd name="connsiteY4" fmla="*/ 3473639 h 3473639"/>
                  <a:gd name="connsiteX0" fmla="*/ 846306 w 4980562"/>
                  <a:gd name="connsiteY0" fmla="*/ 3473639 h 3486321"/>
                  <a:gd name="connsiteX1" fmla="*/ 4980562 w 4980562"/>
                  <a:gd name="connsiteY1" fmla="*/ 9727 h 3486321"/>
                  <a:gd name="connsiteX2" fmla="*/ 0 w 4980562"/>
                  <a:gd name="connsiteY2" fmla="*/ 0 h 3486321"/>
                  <a:gd name="connsiteX3" fmla="*/ 2955 w 4980562"/>
                  <a:gd name="connsiteY3" fmla="*/ 3486321 h 3486321"/>
                  <a:gd name="connsiteX4" fmla="*/ 846306 w 4980562"/>
                  <a:gd name="connsiteY4" fmla="*/ 3473639 h 3486321"/>
                  <a:gd name="connsiteX0" fmla="*/ 846306 w 4980562"/>
                  <a:gd name="connsiteY0" fmla="*/ 3480413 h 3486321"/>
                  <a:gd name="connsiteX1" fmla="*/ 4980562 w 4980562"/>
                  <a:gd name="connsiteY1" fmla="*/ 9727 h 3486321"/>
                  <a:gd name="connsiteX2" fmla="*/ 0 w 4980562"/>
                  <a:gd name="connsiteY2" fmla="*/ 0 h 3486321"/>
                  <a:gd name="connsiteX3" fmla="*/ 2955 w 4980562"/>
                  <a:gd name="connsiteY3" fmla="*/ 3486321 h 3486321"/>
                  <a:gd name="connsiteX4" fmla="*/ 846306 w 4980562"/>
                  <a:gd name="connsiteY4" fmla="*/ 3480413 h 3486321"/>
                  <a:gd name="connsiteX0" fmla="*/ 846306 w 5346322"/>
                  <a:gd name="connsiteY0" fmla="*/ 3480413 h 3486321"/>
                  <a:gd name="connsiteX1" fmla="*/ 5346322 w 5346322"/>
                  <a:gd name="connsiteY1" fmla="*/ 43594 h 3486321"/>
                  <a:gd name="connsiteX2" fmla="*/ 0 w 5346322"/>
                  <a:gd name="connsiteY2" fmla="*/ 0 h 3486321"/>
                  <a:gd name="connsiteX3" fmla="*/ 2955 w 5346322"/>
                  <a:gd name="connsiteY3" fmla="*/ 3486321 h 3486321"/>
                  <a:gd name="connsiteX4" fmla="*/ 846306 w 5346322"/>
                  <a:gd name="connsiteY4" fmla="*/ 3480413 h 3486321"/>
                  <a:gd name="connsiteX0" fmla="*/ 846306 w 5346322"/>
                  <a:gd name="connsiteY0" fmla="*/ 3439773 h 3445681"/>
                  <a:gd name="connsiteX1" fmla="*/ 5346322 w 5346322"/>
                  <a:gd name="connsiteY1" fmla="*/ 2954 h 3445681"/>
                  <a:gd name="connsiteX2" fmla="*/ 0 w 5346322"/>
                  <a:gd name="connsiteY2" fmla="*/ 0 h 3445681"/>
                  <a:gd name="connsiteX3" fmla="*/ 2955 w 5346322"/>
                  <a:gd name="connsiteY3" fmla="*/ 3445681 h 3445681"/>
                  <a:gd name="connsiteX4" fmla="*/ 846306 w 5346322"/>
                  <a:gd name="connsiteY4" fmla="*/ 3439773 h 3445681"/>
                  <a:gd name="connsiteX0" fmla="*/ 846306 w 5318925"/>
                  <a:gd name="connsiteY0" fmla="*/ 3439773 h 3445681"/>
                  <a:gd name="connsiteX1" fmla="*/ 5318925 w 5318925"/>
                  <a:gd name="connsiteY1" fmla="*/ 21219 h 3445681"/>
                  <a:gd name="connsiteX2" fmla="*/ 0 w 5318925"/>
                  <a:gd name="connsiteY2" fmla="*/ 0 h 3445681"/>
                  <a:gd name="connsiteX3" fmla="*/ 2955 w 5318925"/>
                  <a:gd name="connsiteY3" fmla="*/ 3445681 h 3445681"/>
                  <a:gd name="connsiteX4" fmla="*/ 846306 w 5318925"/>
                  <a:gd name="connsiteY4" fmla="*/ 3439773 h 3445681"/>
                  <a:gd name="connsiteX0" fmla="*/ 846306 w 5318925"/>
                  <a:gd name="connsiteY0" fmla="*/ 3418554 h 3424462"/>
                  <a:gd name="connsiteX1" fmla="*/ 5318925 w 5318925"/>
                  <a:gd name="connsiteY1" fmla="*/ 0 h 3424462"/>
                  <a:gd name="connsiteX2" fmla="*/ 0 w 5318925"/>
                  <a:gd name="connsiteY2" fmla="*/ 6179 h 3424462"/>
                  <a:gd name="connsiteX3" fmla="*/ 2955 w 5318925"/>
                  <a:gd name="connsiteY3" fmla="*/ 3424462 h 3424462"/>
                  <a:gd name="connsiteX4" fmla="*/ 846306 w 5318925"/>
                  <a:gd name="connsiteY4" fmla="*/ 3418554 h 3424462"/>
                  <a:gd name="connsiteX0" fmla="*/ 846306 w 5318925"/>
                  <a:gd name="connsiteY0" fmla="*/ 3418554 h 3424462"/>
                  <a:gd name="connsiteX1" fmla="*/ 5318925 w 5318925"/>
                  <a:gd name="connsiteY1" fmla="*/ 0 h 3424462"/>
                  <a:gd name="connsiteX2" fmla="*/ 0 w 5318925"/>
                  <a:gd name="connsiteY2" fmla="*/ 6179 h 3424462"/>
                  <a:gd name="connsiteX3" fmla="*/ 12087 w 5318925"/>
                  <a:gd name="connsiteY3" fmla="*/ 3424462 h 3424462"/>
                  <a:gd name="connsiteX4" fmla="*/ 846306 w 5318925"/>
                  <a:gd name="connsiteY4" fmla="*/ 3418554 h 3424462"/>
                  <a:gd name="connsiteX0" fmla="*/ 837174 w 5309793"/>
                  <a:gd name="connsiteY0" fmla="*/ 3418554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2955 w 5309793"/>
                  <a:gd name="connsiteY3" fmla="*/ 3424462 h 3424462"/>
                  <a:gd name="connsiteX4" fmla="*/ 837174 w 5309793"/>
                  <a:gd name="connsiteY4" fmla="*/ 3418554 h 3424462"/>
                  <a:gd name="connsiteX0" fmla="*/ 837174 w 5309793"/>
                  <a:gd name="connsiteY0" fmla="*/ 3409422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2955 w 5309793"/>
                  <a:gd name="connsiteY3" fmla="*/ 3424462 h 3424462"/>
                  <a:gd name="connsiteX4" fmla="*/ 837174 w 5309793"/>
                  <a:gd name="connsiteY4" fmla="*/ 3409422 h 3424462"/>
                  <a:gd name="connsiteX0" fmla="*/ 837174 w 5309793"/>
                  <a:gd name="connsiteY0" fmla="*/ 3409422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16025 w 5309793"/>
                  <a:gd name="connsiteY3" fmla="*/ 3424462 h 3424462"/>
                  <a:gd name="connsiteX4" fmla="*/ 837174 w 5309793"/>
                  <a:gd name="connsiteY4" fmla="*/ 3409422 h 3424462"/>
                  <a:gd name="connsiteX0" fmla="*/ 837174 w 5231386"/>
                  <a:gd name="connsiteY0" fmla="*/ 3563799 h 3578839"/>
                  <a:gd name="connsiteX1" fmla="*/ 5231386 w 5231386"/>
                  <a:gd name="connsiteY1" fmla="*/ 0 h 3578839"/>
                  <a:gd name="connsiteX2" fmla="*/ 0 w 5231386"/>
                  <a:gd name="connsiteY2" fmla="*/ 169688 h 3578839"/>
                  <a:gd name="connsiteX3" fmla="*/ 16025 w 5231386"/>
                  <a:gd name="connsiteY3" fmla="*/ 3578839 h 3578839"/>
                  <a:gd name="connsiteX4" fmla="*/ 837174 w 5231386"/>
                  <a:gd name="connsiteY4" fmla="*/ 3563799 h 3578839"/>
                  <a:gd name="connsiteX0" fmla="*/ 837174 w 5231386"/>
                  <a:gd name="connsiteY0" fmla="*/ 3577434 h 3592474"/>
                  <a:gd name="connsiteX1" fmla="*/ 5231386 w 5231386"/>
                  <a:gd name="connsiteY1" fmla="*/ 13635 h 3592474"/>
                  <a:gd name="connsiteX2" fmla="*/ 0 w 5231386"/>
                  <a:gd name="connsiteY2" fmla="*/ 0 h 3592474"/>
                  <a:gd name="connsiteX3" fmla="*/ 16025 w 5231386"/>
                  <a:gd name="connsiteY3" fmla="*/ 3592474 h 3592474"/>
                  <a:gd name="connsiteX4" fmla="*/ 837174 w 5231386"/>
                  <a:gd name="connsiteY4" fmla="*/ 3577434 h 3592474"/>
                  <a:gd name="connsiteX0" fmla="*/ 837174 w 5231386"/>
                  <a:gd name="connsiteY0" fmla="*/ 3577434 h 3577434"/>
                  <a:gd name="connsiteX1" fmla="*/ 5231386 w 5231386"/>
                  <a:gd name="connsiteY1" fmla="*/ 13635 h 3577434"/>
                  <a:gd name="connsiteX2" fmla="*/ 0 w 5231386"/>
                  <a:gd name="connsiteY2" fmla="*/ 0 h 3577434"/>
                  <a:gd name="connsiteX3" fmla="*/ 42160 w 5231386"/>
                  <a:gd name="connsiteY3" fmla="*/ 3573177 h 3577434"/>
                  <a:gd name="connsiteX4" fmla="*/ 837174 w 5231386"/>
                  <a:gd name="connsiteY4" fmla="*/ 3577434 h 3577434"/>
                  <a:gd name="connsiteX0" fmla="*/ 837174 w 5231386"/>
                  <a:gd name="connsiteY0" fmla="*/ 3577434 h 3582826"/>
                  <a:gd name="connsiteX1" fmla="*/ 5231386 w 5231386"/>
                  <a:gd name="connsiteY1" fmla="*/ 13635 h 3582826"/>
                  <a:gd name="connsiteX2" fmla="*/ 0 w 5231386"/>
                  <a:gd name="connsiteY2" fmla="*/ 0 h 3582826"/>
                  <a:gd name="connsiteX3" fmla="*/ 29091 w 5231386"/>
                  <a:gd name="connsiteY3" fmla="*/ 3582826 h 3582826"/>
                  <a:gd name="connsiteX4" fmla="*/ 837174 w 5231386"/>
                  <a:gd name="connsiteY4" fmla="*/ 3577434 h 3582826"/>
                  <a:gd name="connsiteX0" fmla="*/ 837174 w 5261715"/>
                  <a:gd name="connsiteY0" fmla="*/ 3577434 h 3582826"/>
                  <a:gd name="connsiteX1" fmla="*/ 5261715 w 5261715"/>
                  <a:gd name="connsiteY1" fmla="*/ 6171 h 3582826"/>
                  <a:gd name="connsiteX2" fmla="*/ 0 w 5261715"/>
                  <a:gd name="connsiteY2" fmla="*/ 0 h 3582826"/>
                  <a:gd name="connsiteX3" fmla="*/ 29091 w 5261715"/>
                  <a:gd name="connsiteY3" fmla="*/ 3582826 h 3582826"/>
                  <a:gd name="connsiteX4" fmla="*/ 837174 w 5261715"/>
                  <a:gd name="connsiteY4" fmla="*/ 3577434 h 3582826"/>
                  <a:gd name="connsiteX0" fmla="*/ 837174 w 5322370"/>
                  <a:gd name="connsiteY0" fmla="*/ 3593656 h 3599048"/>
                  <a:gd name="connsiteX1" fmla="*/ 5322370 w 5322370"/>
                  <a:gd name="connsiteY1" fmla="*/ 0 h 3599048"/>
                  <a:gd name="connsiteX2" fmla="*/ 0 w 5322370"/>
                  <a:gd name="connsiteY2" fmla="*/ 16222 h 3599048"/>
                  <a:gd name="connsiteX3" fmla="*/ 29091 w 5322370"/>
                  <a:gd name="connsiteY3" fmla="*/ 3599048 h 3599048"/>
                  <a:gd name="connsiteX4" fmla="*/ 837174 w 5322370"/>
                  <a:gd name="connsiteY4" fmla="*/ 3593656 h 359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2370" h="3599048">
                    <a:moveTo>
                      <a:pt x="837174" y="3593656"/>
                    </a:moveTo>
                    <a:lnTo>
                      <a:pt x="5322370" y="0"/>
                    </a:lnTo>
                    <a:lnTo>
                      <a:pt x="0" y="16222"/>
                    </a:lnTo>
                    <a:cubicBezTo>
                      <a:pt x="3243" y="1173813"/>
                      <a:pt x="25848" y="2441457"/>
                      <a:pt x="29091" y="3599048"/>
                    </a:cubicBezTo>
                    <a:lnTo>
                      <a:pt x="837174" y="3593656"/>
                    </a:lnTo>
                    <a:close/>
                  </a:path>
                </a:pathLst>
              </a:custGeom>
              <a:gradFill>
                <a:gsLst>
                  <a:gs pos="37000">
                    <a:schemeClr val="bg1">
                      <a:alpha val="0"/>
                    </a:schemeClr>
                  </a:gs>
                  <a:gs pos="99000">
                    <a:srgbClr val="EE9B00"/>
                  </a:gs>
                  <a:gs pos="89000">
                    <a:srgbClr val="EE9B00"/>
                  </a:gs>
                </a:gsLst>
                <a:lin ang="252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51558-5AD0-B35C-8D16-BFB770F11A6C}"/>
                  </a:ext>
                </a:extLst>
              </p:cNvPr>
              <p:cNvSpPr txBox="1"/>
              <p:nvPr/>
            </p:nvSpPr>
            <p:spPr>
              <a:xfrm rot="18770187">
                <a:off x="4797047" y="3650256"/>
                <a:ext cx="5273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D4D0ED-4509-042E-1B56-327F8B090081}"/>
                  </a:ext>
                </a:extLst>
              </p:cNvPr>
              <p:cNvSpPr txBox="1"/>
              <p:nvPr/>
            </p:nvSpPr>
            <p:spPr>
              <a:xfrm rot="18780000" flipH="1">
                <a:off x="5904684" y="3698639"/>
                <a:ext cx="40000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rgbClr val="F0B6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84DB5E-1F0A-0178-E3B9-BDF1346DD102}"/>
                  </a:ext>
                </a:extLst>
              </p:cNvPr>
              <p:cNvSpPr txBox="1"/>
              <p:nvPr/>
            </p:nvSpPr>
            <p:spPr>
              <a:xfrm rot="16200000">
                <a:off x="2386219" y="3774640"/>
                <a:ext cx="29671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Sensitivity (Log)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17AFF75-F9A1-6965-5D6C-0C1CAA839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570130" y="2927128"/>
                <a:ext cx="615713" cy="261467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9DA2653-E9BD-C04D-1B0C-0FC2A9D84063}"/>
                  </a:ext>
                </a:extLst>
              </p:cNvPr>
              <p:cNvGrpSpPr/>
              <p:nvPr/>
            </p:nvGrpSpPr>
            <p:grpSpPr>
              <a:xfrm>
                <a:off x="6696044" y="2225379"/>
                <a:ext cx="681469" cy="681469"/>
                <a:chOff x="6902049" y="5127011"/>
                <a:chExt cx="1474382" cy="147438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510B6A5-6CAD-B626-6F47-29C787491A13}"/>
                    </a:ext>
                  </a:extLst>
                </p:cNvPr>
                <p:cNvSpPr/>
                <p:nvPr/>
              </p:nvSpPr>
              <p:spPr>
                <a:xfrm>
                  <a:off x="6902049" y="5127011"/>
                  <a:ext cx="1474382" cy="14743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0B6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CDD103EE-7681-2F02-24A3-175F5ECA6E4F}"/>
                    </a:ext>
                  </a:extLst>
                </p:cNvPr>
                <p:cNvGrpSpPr/>
                <p:nvPr/>
              </p:nvGrpSpPr>
              <p:grpSpPr>
                <a:xfrm rot="13487695">
                  <a:off x="7347162" y="5347886"/>
                  <a:ext cx="640470" cy="1032631"/>
                  <a:chOff x="4625391" y="8806080"/>
                  <a:chExt cx="304905" cy="492687"/>
                </a:xfrm>
              </p:grpSpPr>
              <p:sp>
                <p:nvSpPr>
                  <p:cNvPr id="35" name="Right Arrow 34">
                    <a:extLst>
                      <a:ext uri="{FF2B5EF4-FFF2-40B4-BE49-F238E27FC236}">
                        <a16:creationId xmlns:a16="http://schemas.microsoft.com/office/drawing/2014/main" id="{93D148D2-DA0A-0404-CD31-51F4F77A8542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gradFill flip="none" rotWithShape="1">
                    <a:gsLst>
                      <a:gs pos="58000">
                        <a:srgbClr val="FFC325"/>
                      </a:gs>
                      <a:gs pos="100000">
                        <a:srgbClr val="FFC325">
                          <a:tint val="44500"/>
                          <a:satMod val="160000"/>
                        </a:srgbClr>
                      </a:gs>
                      <a:gs pos="100000">
                        <a:srgbClr val="FFC325">
                          <a:tint val="23500"/>
                          <a:satMod val="160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09230EB8-6335-F286-B8FE-3C3288640E70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69A2E63-B197-700B-6131-3BF5C26CD1B3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1" y="8874251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rgbClr val="FFC325"/>
                      </a:gs>
                      <a:gs pos="43000">
                        <a:srgbClr val="FFC325">
                          <a:alpha val="57797"/>
                        </a:srgb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F4855D6-36B3-D175-F085-0D156A1356C9}"/>
                  </a:ext>
                </a:extLst>
              </p:cNvPr>
              <p:cNvGrpSpPr/>
              <p:nvPr/>
            </p:nvGrpSpPr>
            <p:grpSpPr>
              <a:xfrm>
                <a:off x="5450224" y="2225379"/>
                <a:ext cx="677783" cy="677783"/>
                <a:chOff x="9136491" y="701547"/>
                <a:chExt cx="521208" cy="52120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993C38F-EAEC-3E18-3277-673C2FE1C060}"/>
                    </a:ext>
                  </a:extLst>
                </p:cNvPr>
                <p:cNvSpPr/>
                <p:nvPr/>
              </p:nvSpPr>
              <p:spPr>
                <a:xfrm>
                  <a:off x="9136491" y="70154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E9B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857D202D-07BD-895A-8B9C-73E8CACBB4C2}"/>
                    </a:ext>
                  </a:extLst>
                </p:cNvPr>
                <p:cNvGrpSpPr/>
                <p:nvPr/>
              </p:nvGrpSpPr>
              <p:grpSpPr>
                <a:xfrm>
                  <a:off x="9243531" y="769805"/>
                  <a:ext cx="274742" cy="378501"/>
                  <a:chOff x="5318797" y="5913882"/>
                  <a:chExt cx="274742" cy="378501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E41EEC5A-EDC5-C38E-7505-558FF1708967}"/>
                      </a:ext>
                    </a:extLst>
                  </p:cNvPr>
                  <p:cNvGrpSpPr/>
                  <p:nvPr/>
                </p:nvGrpSpPr>
                <p:grpSpPr>
                  <a:xfrm rot="13487695">
                    <a:off x="5318797" y="5980155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54" name="Right Arrow 53">
                      <a:extLst>
                        <a:ext uri="{FF2B5EF4-FFF2-40B4-BE49-F238E27FC236}">
                          <a16:creationId xmlns:a16="http://schemas.microsoft.com/office/drawing/2014/main" id="{EBFA3188-6418-EB18-E21A-81958A3E6F9B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BB117BD2-E019-A70A-5CC3-796149AE6040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255193A8-01F9-3E44-F6D7-E5A9108D40FC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B6CE3504-90E1-F1EF-85A2-C9D39A960756}"/>
                      </a:ext>
                    </a:extLst>
                  </p:cNvPr>
                  <p:cNvGrpSpPr/>
                  <p:nvPr/>
                </p:nvGrpSpPr>
                <p:grpSpPr>
                  <a:xfrm rot="10212165">
                    <a:off x="5477208" y="5913882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48" name="Right Arrow 47">
                      <a:extLst>
                        <a:ext uri="{FF2B5EF4-FFF2-40B4-BE49-F238E27FC236}">
                          <a16:creationId xmlns:a16="http://schemas.microsoft.com/office/drawing/2014/main" id="{AD5CE21D-0D7D-0E61-3392-FC7829651984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B8340569-9D49-5A16-8143-5937ADD8E8D7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EB2416D7-1387-93F7-2FE9-C83148A42441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AAC20F9-7844-021B-F429-0A4FF1831E3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5442840" y="6104820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44" name="Right Arrow 43">
                      <a:extLst>
                        <a:ext uri="{FF2B5EF4-FFF2-40B4-BE49-F238E27FC236}">
                          <a16:creationId xmlns:a16="http://schemas.microsoft.com/office/drawing/2014/main" id="{1BC38227-FB8C-794D-6087-06735DA49561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7772C276-2E88-84FF-81CF-A4F43D73D625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39FD820B-0EC4-2D27-9FD8-7C9A7EF73ED6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</p:grp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FFAF21C-AE74-73B2-0319-126B5E69EED7}"/>
                  </a:ext>
                </a:extLst>
              </p:cNvPr>
              <p:cNvSpPr txBox="1"/>
              <p:nvPr/>
            </p:nvSpPr>
            <p:spPr>
              <a:xfrm>
                <a:off x="5229323" y="6050913"/>
                <a:ext cx="31790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Bandwidth (Log)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4FAA8545-4C70-2116-A6E4-D0B471903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65083" y="6146958"/>
                <a:ext cx="526157" cy="294966"/>
              </a:xfrm>
              <a:prstGeom prst="rect">
                <a:avLst/>
              </a:prstGeom>
            </p:spPr>
          </p:pic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99BF16E-1491-0CD9-BA91-2D35BD0CD93C}"/>
                  </a:ext>
                </a:extLst>
              </p:cNvPr>
              <p:cNvSpPr/>
              <p:nvPr/>
            </p:nvSpPr>
            <p:spPr>
              <a:xfrm>
                <a:off x="4302547" y="2125099"/>
                <a:ext cx="3683314" cy="3578418"/>
              </a:xfrm>
              <a:custGeom>
                <a:avLst/>
                <a:gdLst>
                  <a:gd name="connsiteX0" fmla="*/ 921792 w 6956385"/>
                  <a:gd name="connsiteY0" fmla="*/ 5056464 h 5119666"/>
                  <a:gd name="connsiteX1" fmla="*/ 6956385 w 6956385"/>
                  <a:gd name="connsiteY1" fmla="*/ 0 h 5119666"/>
                  <a:gd name="connsiteX2" fmla="*/ 5058137 w 6956385"/>
                  <a:gd name="connsiteY2" fmla="*/ 0 h 5119666"/>
                  <a:gd name="connsiteX3" fmla="*/ 891251 w 6956385"/>
                  <a:gd name="connsiteY3" fmla="*/ 3483980 h 5119666"/>
                  <a:gd name="connsiteX4" fmla="*/ 0 w 6956385"/>
                  <a:gd name="connsiteY4" fmla="*/ 3507129 h 5119666"/>
                  <a:gd name="connsiteX5" fmla="*/ 6580 w 6956385"/>
                  <a:gd name="connsiteY5" fmla="*/ 5119666 h 5119666"/>
                  <a:gd name="connsiteX6" fmla="*/ 921792 w 6956385"/>
                  <a:gd name="connsiteY6" fmla="*/ 5056464 h 5119666"/>
                  <a:gd name="connsiteX0" fmla="*/ 915267 w 6949860"/>
                  <a:gd name="connsiteY0" fmla="*/ 5056464 h 5119666"/>
                  <a:gd name="connsiteX1" fmla="*/ 6949860 w 6949860"/>
                  <a:gd name="connsiteY1" fmla="*/ 0 h 5119666"/>
                  <a:gd name="connsiteX2" fmla="*/ 5051612 w 6949860"/>
                  <a:gd name="connsiteY2" fmla="*/ 0 h 5119666"/>
                  <a:gd name="connsiteX3" fmla="*/ 884726 w 6949860"/>
                  <a:gd name="connsiteY3" fmla="*/ 3483980 h 5119666"/>
                  <a:gd name="connsiteX4" fmla="*/ 60635 w 6949860"/>
                  <a:gd name="connsiteY4" fmla="*/ 3481299 h 5119666"/>
                  <a:gd name="connsiteX5" fmla="*/ 55 w 6949860"/>
                  <a:gd name="connsiteY5" fmla="*/ 5119666 h 5119666"/>
                  <a:gd name="connsiteX6" fmla="*/ 915267 w 6949860"/>
                  <a:gd name="connsiteY6" fmla="*/ 5056464 h 5119666"/>
                  <a:gd name="connsiteX0" fmla="*/ 915267 w 6949860"/>
                  <a:gd name="connsiteY0" fmla="*/ 5056464 h 5119666"/>
                  <a:gd name="connsiteX1" fmla="*/ 6949860 w 6949860"/>
                  <a:gd name="connsiteY1" fmla="*/ 0 h 5119666"/>
                  <a:gd name="connsiteX2" fmla="*/ 5051612 w 6949860"/>
                  <a:gd name="connsiteY2" fmla="*/ 0 h 5119666"/>
                  <a:gd name="connsiteX3" fmla="*/ 900224 w 6949860"/>
                  <a:gd name="connsiteY3" fmla="*/ 3468481 h 5119666"/>
                  <a:gd name="connsiteX4" fmla="*/ 60635 w 6949860"/>
                  <a:gd name="connsiteY4" fmla="*/ 3481299 h 5119666"/>
                  <a:gd name="connsiteX5" fmla="*/ 55 w 6949860"/>
                  <a:gd name="connsiteY5" fmla="*/ 5119666 h 5119666"/>
                  <a:gd name="connsiteX6" fmla="*/ 915267 w 6949860"/>
                  <a:gd name="connsiteY6" fmla="*/ 5056464 h 5119666"/>
                  <a:gd name="connsiteX0" fmla="*/ 854632 w 6889225"/>
                  <a:gd name="connsiteY0" fmla="*/ 5056464 h 5083503"/>
                  <a:gd name="connsiteX1" fmla="*/ 6889225 w 6889225"/>
                  <a:gd name="connsiteY1" fmla="*/ 0 h 5083503"/>
                  <a:gd name="connsiteX2" fmla="*/ 4990977 w 6889225"/>
                  <a:gd name="connsiteY2" fmla="*/ 0 h 5083503"/>
                  <a:gd name="connsiteX3" fmla="*/ 839589 w 6889225"/>
                  <a:gd name="connsiteY3" fmla="*/ 3468481 h 5083503"/>
                  <a:gd name="connsiteX4" fmla="*/ 0 w 6889225"/>
                  <a:gd name="connsiteY4" fmla="*/ 3481299 h 5083503"/>
                  <a:gd name="connsiteX5" fmla="*/ 11745 w 6889225"/>
                  <a:gd name="connsiteY5" fmla="*/ 5083503 h 5083503"/>
                  <a:gd name="connsiteX6" fmla="*/ 854632 w 6889225"/>
                  <a:gd name="connsiteY6" fmla="*/ 5056464 h 5083503"/>
                  <a:gd name="connsiteX0" fmla="*/ 858763 w 6893356"/>
                  <a:gd name="connsiteY0" fmla="*/ 5056464 h 5088669"/>
                  <a:gd name="connsiteX1" fmla="*/ 6893356 w 6893356"/>
                  <a:gd name="connsiteY1" fmla="*/ 0 h 5088669"/>
                  <a:gd name="connsiteX2" fmla="*/ 4995108 w 6893356"/>
                  <a:gd name="connsiteY2" fmla="*/ 0 h 5088669"/>
                  <a:gd name="connsiteX3" fmla="*/ 843720 w 6893356"/>
                  <a:gd name="connsiteY3" fmla="*/ 3468481 h 5088669"/>
                  <a:gd name="connsiteX4" fmla="*/ 4131 w 6893356"/>
                  <a:gd name="connsiteY4" fmla="*/ 3481299 h 5088669"/>
                  <a:gd name="connsiteX5" fmla="*/ 378 w 6893356"/>
                  <a:gd name="connsiteY5" fmla="*/ 5088669 h 5088669"/>
                  <a:gd name="connsiteX6" fmla="*/ 858763 w 6893356"/>
                  <a:gd name="connsiteY6" fmla="*/ 5056464 h 5088669"/>
                  <a:gd name="connsiteX0" fmla="*/ 871074 w 6905667"/>
                  <a:gd name="connsiteY0" fmla="*/ 5056464 h 5063617"/>
                  <a:gd name="connsiteX1" fmla="*/ 6905667 w 6905667"/>
                  <a:gd name="connsiteY1" fmla="*/ 0 h 5063617"/>
                  <a:gd name="connsiteX2" fmla="*/ 5007419 w 6905667"/>
                  <a:gd name="connsiteY2" fmla="*/ 0 h 5063617"/>
                  <a:gd name="connsiteX3" fmla="*/ 856031 w 6905667"/>
                  <a:gd name="connsiteY3" fmla="*/ 3468481 h 5063617"/>
                  <a:gd name="connsiteX4" fmla="*/ 16442 w 6905667"/>
                  <a:gd name="connsiteY4" fmla="*/ 3481299 h 5063617"/>
                  <a:gd name="connsiteX5" fmla="*/ 163 w 6905667"/>
                  <a:gd name="connsiteY5" fmla="*/ 5063617 h 5063617"/>
                  <a:gd name="connsiteX6" fmla="*/ 871074 w 6905667"/>
                  <a:gd name="connsiteY6" fmla="*/ 5056464 h 5063617"/>
                  <a:gd name="connsiteX0" fmla="*/ 864877 w 6899470"/>
                  <a:gd name="connsiteY0" fmla="*/ 5056464 h 5069880"/>
                  <a:gd name="connsiteX1" fmla="*/ 6899470 w 6899470"/>
                  <a:gd name="connsiteY1" fmla="*/ 0 h 5069880"/>
                  <a:gd name="connsiteX2" fmla="*/ 5001222 w 6899470"/>
                  <a:gd name="connsiteY2" fmla="*/ 0 h 5069880"/>
                  <a:gd name="connsiteX3" fmla="*/ 849834 w 6899470"/>
                  <a:gd name="connsiteY3" fmla="*/ 3468481 h 5069880"/>
                  <a:gd name="connsiteX4" fmla="*/ 10245 w 6899470"/>
                  <a:gd name="connsiteY4" fmla="*/ 3481299 h 5069880"/>
                  <a:gd name="connsiteX5" fmla="*/ 229 w 6899470"/>
                  <a:gd name="connsiteY5" fmla="*/ 5069880 h 5069880"/>
                  <a:gd name="connsiteX6" fmla="*/ 864877 w 6899470"/>
                  <a:gd name="connsiteY6" fmla="*/ 5056464 h 5069880"/>
                  <a:gd name="connsiteX0" fmla="*/ 864877 w 6899470"/>
                  <a:gd name="connsiteY0" fmla="*/ 5056464 h 5069880"/>
                  <a:gd name="connsiteX1" fmla="*/ 6899470 w 6899470"/>
                  <a:gd name="connsiteY1" fmla="*/ 0 h 5069880"/>
                  <a:gd name="connsiteX2" fmla="*/ 5001222 w 6899470"/>
                  <a:gd name="connsiteY2" fmla="*/ 0 h 5069880"/>
                  <a:gd name="connsiteX3" fmla="*/ 849834 w 6899470"/>
                  <a:gd name="connsiteY3" fmla="*/ 3468481 h 5069880"/>
                  <a:gd name="connsiteX4" fmla="*/ 10245 w 6899470"/>
                  <a:gd name="connsiteY4" fmla="*/ 3475036 h 5069880"/>
                  <a:gd name="connsiteX5" fmla="*/ 229 w 6899470"/>
                  <a:gd name="connsiteY5" fmla="*/ 5069880 h 5069880"/>
                  <a:gd name="connsiteX6" fmla="*/ 864877 w 6899470"/>
                  <a:gd name="connsiteY6" fmla="*/ 5056464 h 5069880"/>
                  <a:gd name="connsiteX0" fmla="*/ 854632 w 6889225"/>
                  <a:gd name="connsiteY0" fmla="*/ 5056464 h 5076143"/>
                  <a:gd name="connsiteX1" fmla="*/ 6889225 w 6889225"/>
                  <a:gd name="connsiteY1" fmla="*/ 0 h 5076143"/>
                  <a:gd name="connsiteX2" fmla="*/ 4990977 w 6889225"/>
                  <a:gd name="connsiteY2" fmla="*/ 0 h 5076143"/>
                  <a:gd name="connsiteX3" fmla="*/ 839589 w 6889225"/>
                  <a:gd name="connsiteY3" fmla="*/ 3468481 h 5076143"/>
                  <a:gd name="connsiteX4" fmla="*/ 0 w 6889225"/>
                  <a:gd name="connsiteY4" fmla="*/ 3475036 h 5076143"/>
                  <a:gd name="connsiteX5" fmla="*/ 8773 w 6889225"/>
                  <a:gd name="connsiteY5" fmla="*/ 5076143 h 5076143"/>
                  <a:gd name="connsiteX6" fmla="*/ 854632 w 6889225"/>
                  <a:gd name="connsiteY6" fmla="*/ 5056464 h 5076143"/>
                  <a:gd name="connsiteX0" fmla="*/ 854632 w 6889225"/>
                  <a:gd name="connsiteY0" fmla="*/ 5056464 h 5069880"/>
                  <a:gd name="connsiteX1" fmla="*/ 6889225 w 6889225"/>
                  <a:gd name="connsiteY1" fmla="*/ 0 h 5069880"/>
                  <a:gd name="connsiteX2" fmla="*/ 4990977 w 6889225"/>
                  <a:gd name="connsiteY2" fmla="*/ 0 h 5069880"/>
                  <a:gd name="connsiteX3" fmla="*/ 839589 w 6889225"/>
                  <a:gd name="connsiteY3" fmla="*/ 3468481 h 5069880"/>
                  <a:gd name="connsiteX4" fmla="*/ 0 w 6889225"/>
                  <a:gd name="connsiteY4" fmla="*/ 3475036 h 5069880"/>
                  <a:gd name="connsiteX5" fmla="*/ 8773 w 6889225"/>
                  <a:gd name="connsiteY5" fmla="*/ 5069880 h 5069880"/>
                  <a:gd name="connsiteX6" fmla="*/ 854632 w 6889225"/>
                  <a:gd name="connsiteY6" fmla="*/ 5056464 h 5069880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4990977 w 7638276"/>
                  <a:gd name="connsiteY2" fmla="*/ 87655 h 5157535"/>
                  <a:gd name="connsiteX3" fmla="*/ 839589 w 7638276"/>
                  <a:gd name="connsiteY3" fmla="*/ 355613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5365503 w 7638276"/>
                  <a:gd name="connsiteY2" fmla="*/ 7969 h 5157535"/>
                  <a:gd name="connsiteX3" fmla="*/ 839589 w 7638276"/>
                  <a:gd name="connsiteY3" fmla="*/ 355613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5365503 w 7638276"/>
                  <a:gd name="connsiteY2" fmla="*/ 7969 h 5157535"/>
                  <a:gd name="connsiteX3" fmla="*/ 863495 w 7638276"/>
                  <a:gd name="connsiteY3" fmla="*/ 343660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9099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9099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1131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1131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137 w 7629781"/>
                  <a:gd name="connsiteY0" fmla="*/ 5144119 h 5157535"/>
                  <a:gd name="connsiteX1" fmla="*/ 7629781 w 7629781"/>
                  <a:gd name="connsiteY1" fmla="*/ 0 h 5157535"/>
                  <a:gd name="connsiteX2" fmla="*/ 5357008 w 7629781"/>
                  <a:gd name="connsiteY2" fmla="*/ 7969 h 5157535"/>
                  <a:gd name="connsiteX3" fmla="*/ 855000 w 7629781"/>
                  <a:gd name="connsiteY3" fmla="*/ 3436606 h 5157535"/>
                  <a:gd name="connsiteX4" fmla="*/ 7443 w 7629781"/>
                  <a:gd name="connsiteY4" fmla="*/ 3459099 h 5157535"/>
                  <a:gd name="connsiteX5" fmla="*/ 278 w 7629781"/>
                  <a:gd name="connsiteY5" fmla="*/ 5157535 h 5157535"/>
                  <a:gd name="connsiteX6" fmla="*/ 846137 w 7629781"/>
                  <a:gd name="connsiteY6" fmla="*/ 5144119 h 5157535"/>
                  <a:gd name="connsiteX0" fmla="*/ 846137 w 7629781"/>
                  <a:gd name="connsiteY0" fmla="*/ 5144119 h 5157535"/>
                  <a:gd name="connsiteX1" fmla="*/ 7629781 w 7629781"/>
                  <a:gd name="connsiteY1" fmla="*/ 0 h 5157535"/>
                  <a:gd name="connsiteX2" fmla="*/ 5357008 w 7629781"/>
                  <a:gd name="connsiteY2" fmla="*/ 7969 h 5157535"/>
                  <a:gd name="connsiteX3" fmla="*/ 855000 w 7629781"/>
                  <a:gd name="connsiteY3" fmla="*/ 3436606 h 5157535"/>
                  <a:gd name="connsiteX4" fmla="*/ 7443 w 7629781"/>
                  <a:gd name="connsiteY4" fmla="*/ 3459099 h 5157535"/>
                  <a:gd name="connsiteX5" fmla="*/ 278 w 7629781"/>
                  <a:gd name="connsiteY5" fmla="*/ 5157535 h 5157535"/>
                  <a:gd name="connsiteX6" fmla="*/ 846137 w 7629781"/>
                  <a:gd name="connsiteY6" fmla="*/ 5144119 h 5157535"/>
                  <a:gd name="connsiteX0" fmla="*/ 838694 w 7622338"/>
                  <a:gd name="connsiteY0" fmla="*/ 5144119 h 5165504"/>
                  <a:gd name="connsiteX1" fmla="*/ 7622338 w 7622338"/>
                  <a:gd name="connsiteY1" fmla="*/ 0 h 5165504"/>
                  <a:gd name="connsiteX2" fmla="*/ 5349565 w 7622338"/>
                  <a:gd name="connsiteY2" fmla="*/ 7969 h 5165504"/>
                  <a:gd name="connsiteX3" fmla="*/ 847557 w 7622338"/>
                  <a:gd name="connsiteY3" fmla="*/ 3436606 h 5165504"/>
                  <a:gd name="connsiteX4" fmla="*/ 0 w 7622338"/>
                  <a:gd name="connsiteY4" fmla="*/ 3459099 h 5165504"/>
                  <a:gd name="connsiteX5" fmla="*/ 8772 w 7622338"/>
                  <a:gd name="connsiteY5" fmla="*/ 5165504 h 5165504"/>
                  <a:gd name="connsiteX6" fmla="*/ 838694 w 7622338"/>
                  <a:gd name="connsiteY6" fmla="*/ 5144119 h 5165504"/>
                  <a:gd name="connsiteX0" fmla="*/ 838694 w 7622338"/>
                  <a:gd name="connsiteY0" fmla="*/ 5144119 h 5165504"/>
                  <a:gd name="connsiteX1" fmla="*/ 7622338 w 7622338"/>
                  <a:gd name="connsiteY1" fmla="*/ 0 h 5165504"/>
                  <a:gd name="connsiteX2" fmla="*/ 5349565 w 7622338"/>
                  <a:gd name="connsiteY2" fmla="*/ 7969 h 5165504"/>
                  <a:gd name="connsiteX3" fmla="*/ 847557 w 7622338"/>
                  <a:gd name="connsiteY3" fmla="*/ 3436606 h 5165504"/>
                  <a:gd name="connsiteX4" fmla="*/ 0 w 7622338"/>
                  <a:gd name="connsiteY4" fmla="*/ 3459099 h 5165504"/>
                  <a:gd name="connsiteX5" fmla="*/ 8772 w 7622338"/>
                  <a:gd name="connsiteY5" fmla="*/ 5165504 h 5165504"/>
                  <a:gd name="connsiteX6" fmla="*/ 838694 w 7622338"/>
                  <a:gd name="connsiteY6" fmla="*/ 5144119 h 5165504"/>
                  <a:gd name="connsiteX0" fmla="*/ 838694 w 7622338"/>
                  <a:gd name="connsiteY0" fmla="*/ 5144119 h 5157535"/>
                  <a:gd name="connsiteX1" fmla="*/ 7622338 w 7622338"/>
                  <a:gd name="connsiteY1" fmla="*/ 0 h 5157535"/>
                  <a:gd name="connsiteX2" fmla="*/ 5349565 w 7622338"/>
                  <a:gd name="connsiteY2" fmla="*/ 7969 h 5157535"/>
                  <a:gd name="connsiteX3" fmla="*/ 847557 w 7622338"/>
                  <a:gd name="connsiteY3" fmla="*/ 3436606 h 5157535"/>
                  <a:gd name="connsiteX4" fmla="*/ 0 w 7622338"/>
                  <a:gd name="connsiteY4" fmla="*/ 3459099 h 5157535"/>
                  <a:gd name="connsiteX5" fmla="*/ 8772 w 7622338"/>
                  <a:gd name="connsiteY5" fmla="*/ 5157535 h 5157535"/>
                  <a:gd name="connsiteX6" fmla="*/ 838694 w 7622338"/>
                  <a:gd name="connsiteY6" fmla="*/ 5144119 h 5157535"/>
                  <a:gd name="connsiteX0" fmla="*/ 846663 w 7622338"/>
                  <a:gd name="connsiteY0" fmla="*/ 5152088 h 5157535"/>
                  <a:gd name="connsiteX1" fmla="*/ 7622338 w 7622338"/>
                  <a:gd name="connsiteY1" fmla="*/ 0 h 5157535"/>
                  <a:gd name="connsiteX2" fmla="*/ 5349565 w 7622338"/>
                  <a:gd name="connsiteY2" fmla="*/ 7969 h 5157535"/>
                  <a:gd name="connsiteX3" fmla="*/ 847557 w 7622338"/>
                  <a:gd name="connsiteY3" fmla="*/ 3436606 h 5157535"/>
                  <a:gd name="connsiteX4" fmla="*/ 0 w 7622338"/>
                  <a:gd name="connsiteY4" fmla="*/ 3459099 h 5157535"/>
                  <a:gd name="connsiteX5" fmla="*/ 8772 w 7622338"/>
                  <a:gd name="connsiteY5" fmla="*/ 5157535 h 5157535"/>
                  <a:gd name="connsiteX6" fmla="*/ 846663 w 7622338"/>
                  <a:gd name="connsiteY6" fmla="*/ 5152088 h 5157535"/>
                  <a:gd name="connsiteX0" fmla="*/ 846663 w 7622338"/>
                  <a:gd name="connsiteY0" fmla="*/ 5152088 h 5173472"/>
                  <a:gd name="connsiteX1" fmla="*/ 7622338 w 7622338"/>
                  <a:gd name="connsiteY1" fmla="*/ 0 h 5173472"/>
                  <a:gd name="connsiteX2" fmla="*/ 5349565 w 7622338"/>
                  <a:gd name="connsiteY2" fmla="*/ 7969 h 5173472"/>
                  <a:gd name="connsiteX3" fmla="*/ 847557 w 7622338"/>
                  <a:gd name="connsiteY3" fmla="*/ 3436606 h 5173472"/>
                  <a:gd name="connsiteX4" fmla="*/ 0 w 7622338"/>
                  <a:gd name="connsiteY4" fmla="*/ 3459099 h 5173472"/>
                  <a:gd name="connsiteX5" fmla="*/ 804 w 7622338"/>
                  <a:gd name="connsiteY5" fmla="*/ 5173472 h 5173472"/>
                  <a:gd name="connsiteX6" fmla="*/ 846663 w 7622338"/>
                  <a:gd name="connsiteY6" fmla="*/ 5152088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70561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70561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52088 h 5164236"/>
                  <a:gd name="connsiteX1" fmla="*/ 7621813 w 7621813"/>
                  <a:gd name="connsiteY1" fmla="*/ 0 h 5164236"/>
                  <a:gd name="connsiteX2" fmla="*/ 5349040 w 7621813"/>
                  <a:gd name="connsiteY2" fmla="*/ 7969 h 5164236"/>
                  <a:gd name="connsiteX3" fmla="*/ 847032 w 7621813"/>
                  <a:gd name="connsiteY3" fmla="*/ 3436606 h 5164236"/>
                  <a:gd name="connsiteX4" fmla="*/ 7443 w 7621813"/>
                  <a:gd name="connsiteY4" fmla="*/ 3459100 h 5164236"/>
                  <a:gd name="connsiteX5" fmla="*/ 279 w 7621813"/>
                  <a:gd name="connsiteY5" fmla="*/ 5164236 h 5164236"/>
                  <a:gd name="connsiteX6" fmla="*/ 846138 w 7621813"/>
                  <a:gd name="connsiteY6" fmla="*/ 5152088 h 5164236"/>
                  <a:gd name="connsiteX0" fmla="*/ 846138 w 7621813"/>
                  <a:gd name="connsiteY0" fmla="*/ 5152088 h 5152088"/>
                  <a:gd name="connsiteX1" fmla="*/ 7621813 w 7621813"/>
                  <a:gd name="connsiteY1" fmla="*/ 0 h 5152088"/>
                  <a:gd name="connsiteX2" fmla="*/ 5349040 w 7621813"/>
                  <a:gd name="connsiteY2" fmla="*/ 7969 h 5152088"/>
                  <a:gd name="connsiteX3" fmla="*/ 847032 w 7621813"/>
                  <a:gd name="connsiteY3" fmla="*/ 3436606 h 5152088"/>
                  <a:gd name="connsiteX4" fmla="*/ 7443 w 7621813"/>
                  <a:gd name="connsiteY4" fmla="*/ 3459100 h 5152088"/>
                  <a:gd name="connsiteX5" fmla="*/ 279 w 7621813"/>
                  <a:gd name="connsiteY5" fmla="*/ 5145763 h 5152088"/>
                  <a:gd name="connsiteX6" fmla="*/ 846138 w 7621813"/>
                  <a:gd name="connsiteY6" fmla="*/ 5152088 h 5152088"/>
                  <a:gd name="connsiteX0" fmla="*/ 855257 w 7630932"/>
                  <a:gd name="connsiteY0" fmla="*/ 5152088 h 5155000"/>
                  <a:gd name="connsiteX1" fmla="*/ 7630932 w 7630932"/>
                  <a:gd name="connsiteY1" fmla="*/ 0 h 5155000"/>
                  <a:gd name="connsiteX2" fmla="*/ 5358159 w 7630932"/>
                  <a:gd name="connsiteY2" fmla="*/ 7969 h 5155000"/>
                  <a:gd name="connsiteX3" fmla="*/ 856151 w 7630932"/>
                  <a:gd name="connsiteY3" fmla="*/ 3436606 h 5155000"/>
                  <a:gd name="connsiteX4" fmla="*/ 16562 w 7630932"/>
                  <a:gd name="connsiteY4" fmla="*/ 3459100 h 5155000"/>
                  <a:gd name="connsiteX5" fmla="*/ 162 w 7630932"/>
                  <a:gd name="connsiteY5" fmla="*/ 5155000 h 5155000"/>
                  <a:gd name="connsiteX6" fmla="*/ 855257 w 7630932"/>
                  <a:gd name="connsiteY6" fmla="*/ 5152088 h 5155000"/>
                  <a:gd name="connsiteX0" fmla="*/ 838695 w 7614370"/>
                  <a:gd name="connsiteY0" fmla="*/ 5152088 h 5164236"/>
                  <a:gd name="connsiteX1" fmla="*/ 7614370 w 7614370"/>
                  <a:gd name="connsiteY1" fmla="*/ 0 h 5164236"/>
                  <a:gd name="connsiteX2" fmla="*/ 5341597 w 7614370"/>
                  <a:gd name="connsiteY2" fmla="*/ 7969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52088 h 5164236"/>
                  <a:gd name="connsiteX0" fmla="*/ 838695 w 7614370"/>
                  <a:gd name="connsiteY0" fmla="*/ 5170561 h 5170561"/>
                  <a:gd name="connsiteX1" fmla="*/ 7614370 w 7614370"/>
                  <a:gd name="connsiteY1" fmla="*/ 0 h 5170561"/>
                  <a:gd name="connsiteX2" fmla="*/ 5341597 w 7614370"/>
                  <a:gd name="connsiteY2" fmla="*/ 7969 h 5170561"/>
                  <a:gd name="connsiteX3" fmla="*/ 839589 w 7614370"/>
                  <a:gd name="connsiteY3" fmla="*/ 3436606 h 5170561"/>
                  <a:gd name="connsiteX4" fmla="*/ 0 w 7614370"/>
                  <a:gd name="connsiteY4" fmla="*/ 3459100 h 5170561"/>
                  <a:gd name="connsiteX5" fmla="*/ 2072 w 7614370"/>
                  <a:gd name="connsiteY5" fmla="*/ 5164236 h 5170561"/>
                  <a:gd name="connsiteX6" fmla="*/ 838695 w 7614370"/>
                  <a:gd name="connsiteY6" fmla="*/ 5170561 h 5170561"/>
                  <a:gd name="connsiteX0" fmla="*/ 838695 w 7614370"/>
                  <a:gd name="connsiteY0" fmla="*/ 5161325 h 5164236"/>
                  <a:gd name="connsiteX1" fmla="*/ 7614370 w 7614370"/>
                  <a:gd name="connsiteY1" fmla="*/ 0 h 5164236"/>
                  <a:gd name="connsiteX2" fmla="*/ 5341597 w 7614370"/>
                  <a:gd name="connsiteY2" fmla="*/ 7969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61325 h 5164236"/>
                  <a:gd name="connsiteX0" fmla="*/ 838695 w 7614370"/>
                  <a:gd name="connsiteY0" fmla="*/ 5161325 h 5164236"/>
                  <a:gd name="connsiteX1" fmla="*/ 7614370 w 7614370"/>
                  <a:gd name="connsiteY1" fmla="*/ 0 h 5164236"/>
                  <a:gd name="connsiteX2" fmla="*/ 5341597 w 7614370"/>
                  <a:gd name="connsiteY2" fmla="*/ 17101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61325 h 5164236"/>
                  <a:gd name="connsiteX0" fmla="*/ 838695 w 7559574"/>
                  <a:gd name="connsiteY0" fmla="*/ 5144224 h 5147135"/>
                  <a:gd name="connsiteX1" fmla="*/ 7559574 w 7559574"/>
                  <a:gd name="connsiteY1" fmla="*/ 1164 h 5147135"/>
                  <a:gd name="connsiteX2" fmla="*/ 5341597 w 7559574"/>
                  <a:gd name="connsiteY2" fmla="*/ 0 h 5147135"/>
                  <a:gd name="connsiteX3" fmla="*/ 839589 w 7559574"/>
                  <a:gd name="connsiteY3" fmla="*/ 3419505 h 5147135"/>
                  <a:gd name="connsiteX4" fmla="*/ 0 w 7559574"/>
                  <a:gd name="connsiteY4" fmla="*/ 3441999 h 5147135"/>
                  <a:gd name="connsiteX5" fmla="*/ 2072 w 7559574"/>
                  <a:gd name="connsiteY5" fmla="*/ 5147135 h 5147135"/>
                  <a:gd name="connsiteX6" fmla="*/ 838695 w 7559574"/>
                  <a:gd name="connsiteY6" fmla="*/ 5144224 h 5147135"/>
                  <a:gd name="connsiteX0" fmla="*/ 838695 w 7559574"/>
                  <a:gd name="connsiteY0" fmla="*/ 5116827 h 5147135"/>
                  <a:gd name="connsiteX1" fmla="*/ 7559574 w 7559574"/>
                  <a:gd name="connsiteY1" fmla="*/ 1164 h 5147135"/>
                  <a:gd name="connsiteX2" fmla="*/ 5341597 w 7559574"/>
                  <a:gd name="connsiteY2" fmla="*/ 0 h 5147135"/>
                  <a:gd name="connsiteX3" fmla="*/ 839589 w 7559574"/>
                  <a:gd name="connsiteY3" fmla="*/ 3419505 h 5147135"/>
                  <a:gd name="connsiteX4" fmla="*/ 0 w 7559574"/>
                  <a:gd name="connsiteY4" fmla="*/ 3441999 h 5147135"/>
                  <a:gd name="connsiteX5" fmla="*/ 2072 w 7559574"/>
                  <a:gd name="connsiteY5" fmla="*/ 5147135 h 5147135"/>
                  <a:gd name="connsiteX6" fmla="*/ 838695 w 7559574"/>
                  <a:gd name="connsiteY6" fmla="*/ 5116827 h 5147135"/>
                  <a:gd name="connsiteX0" fmla="*/ 846035 w 7566914"/>
                  <a:gd name="connsiteY0" fmla="*/ 5116827 h 5128870"/>
                  <a:gd name="connsiteX1" fmla="*/ 7566914 w 7566914"/>
                  <a:gd name="connsiteY1" fmla="*/ 1164 h 5128870"/>
                  <a:gd name="connsiteX2" fmla="*/ 5348937 w 7566914"/>
                  <a:gd name="connsiteY2" fmla="*/ 0 h 5128870"/>
                  <a:gd name="connsiteX3" fmla="*/ 846929 w 7566914"/>
                  <a:gd name="connsiteY3" fmla="*/ 3419505 h 5128870"/>
                  <a:gd name="connsiteX4" fmla="*/ 7340 w 7566914"/>
                  <a:gd name="connsiteY4" fmla="*/ 3441999 h 5128870"/>
                  <a:gd name="connsiteX5" fmla="*/ 280 w 7566914"/>
                  <a:gd name="connsiteY5" fmla="*/ 5128870 h 5128870"/>
                  <a:gd name="connsiteX6" fmla="*/ 846035 w 7566914"/>
                  <a:gd name="connsiteY6" fmla="*/ 5116827 h 5128870"/>
                  <a:gd name="connsiteX0" fmla="*/ 845919 w 7566798"/>
                  <a:gd name="connsiteY0" fmla="*/ 5116827 h 5128870"/>
                  <a:gd name="connsiteX1" fmla="*/ 7566798 w 7566798"/>
                  <a:gd name="connsiteY1" fmla="*/ 1164 h 5128870"/>
                  <a:gd name="connsiteX2" fmla="*/ 5348821 w 7566798"/>
                  <a:gd name="connsiteY2" fmla="*/ 0 h 5128870"/>
                  <a:gd name="connsiteX3" fmla="*/ 846813 w 7566798"/>
                  <a:gd name="connsiteY3" fmla="*/ 3419505 h 5128870"/>
                  <a:gd name="connsiteX4" fmla="*/ 16357 w 7566798"/>
                  <a:gd name="connsiteY4" fmla="*/ 3451131 h 5128870"/>
                  <a:gd name="connsiteX5" fmla="*/ 164 w 7566798"/>
                  <a:gd name="connsiteY5" fmla="*/ 5128870 h 5128870"/>
                  <a:gd name="connsiteX6" fmla="*/ 845919 w 7566798"/>
                  <a:gd name="connsiteY6" fmla="*/ 5116827 h 5128870"/>
                  <a:gd name="connsiteX0" fmla="*/ 835948 w 7556827"/>
                  <a:gd name="connsiteY0" fmla="*/ 5116827 h 5116828"/>
                  <a:gd name="connsiteX1" fmla="*/ 7556827 w 7556827"/>
                  <a:gd name="connsiteY1" fmla="*/ 1164 h 5116828"/>
                  <a:gd name="connsiteX2" fmla="*/ 5338850 w 7556827"/>
                  <a:gd name="connsiteY2" fmla="*/ 0 h 5116828"/>
                  <a:gd name="connsiteX3" fmla="*/ 836842 w 7556827"/>
                  <a:gd name="connsiteY3" fmla="*/ 3419505 h 5116828"/>
                  <a:gd name="connsiteX4" fmla="*/ 6386 w 7556827"/>
                  <a:gd name="connsiteY4" fmla="*/ 3451131 h 5116828"/>
                  <a:gd name="connsiteX5" fmla="*/ 304 w 7556827"/>
                  <a:gd name="connsiteY5" fmla="*/ 5113941 h 5116828"/>
                  <a:gd name="connsiteX6" fmla="*/ 835948 w 7556827"/>
                  <a:gd name="connsiteY6" fmla="*/ 5116827 h 5116828"/>
                  <a:gd name="connsiteX0" fmla="*/ 835948 w 7556827"/>
                  <a:gd name="connsiteY0" fmla="*/ 5116827 h 5116826"/>
                  <a:gd name="connsiteX1" fmla="*/ 7556827 w 7556827"/>
                  <a:gd name="connsiteY1" fmla="*/ 1164 h 5116826"/>
                  <a:gd name="connsiteX2" fmla="*/ 5338850 w 7556827"/>
                  <a:gd name="connsiteY2" fmla="*/ 0 h 5116826"/>
                  <a:gd name="connsiteX3" fmla="*/ 836842 w 7556827"/>
                  <a:gd name="connsiteY3" fmla="*/ 3419505 h 5116826"/>
                  <a:gd name="connsiteX4" fmla="*/ 6387 w 7556827"/>
                  <a:gd name="connsiteY4" fmla="*/ 3361563 h 5116826"/>
                  <a:gd name="connsiteX5" fmla="*/ 304 w 7556827"/>
                  <a:gd name="connsiteY5" fmla="*/ 5113941 h 5116826"/>
                  <a:gd name="connsiteX6" fmla="*/ 835948 w 7556827"/>
                  <a:gd name="connsiteY6" fmla="*/ 5116827 h 5116826"/>
                  <a:gd name="connsiteX0" fmla="*/ 835948 w 7556827"/>
                  <a:gd name="connsiteY0" fmla="*/ 5116827 h 5116828"/>
                  <a:gd name="connsiteX1" fmla="*/ 7556827 w 7556827"/>
                  <a:gd name="connsiteY1" fmla="*/ 1164 h 5116828"/>
                  <a:gd name="connsiteX2" fmla="*/ 5338850 w 7556827"/>
                  <a:gd name="connsiteY2" fmla="*/ 0 h 5116828"/>
                  <a:gd name="connsiteX3" fmla="*/ 816625 w 7556827"/>
                  <a:gd name="connsiteY3" fmla="*/ 3359792 h 5116828"/>
                  <a:gd name="connsiteX4" fmla="*/ 6387 w 7556827"/>
                  <a:gd name="connsiteY4" fmla="*/ 3361563 h 5116828"/>
                  <a:gd name="connsiteX5" fmla="*/ 304 w 7556827"/>
                  <a:gd name="connsiteY5" fmla="*/ 5113941 h 5116828"/>
                  <a:gd name="connsiteX6" fmla="*/ 835948 w 7556827"/>
                  <a:gd name="connsiteY6" fmla="*/ 5116827 h 5116828"/>
                  <a:gd name="connsiteX0" fmla="*/ 835948 w 7556827"/>
                  <a:gd name="connsiteY0" fmla="*/ 5340745 h 5340745"/>
                  <a:gd name="connsiteX1" fmla="*/ 7556827 w 7556827"/>
                  <a:gd name="connsiteY1" fmla="*/ 225082 h 5340745"/>
                  <a:gd name="connsiteX2" fmla="*/ 5268087 w 7556827"/>
                  <a:gd name="connsiteY2" fmla="*/ 0 h 5340745"/>
                  <a:gd name="connsiteX3" fmla="*/ 816625 w 7556827"/>
                  <a:gd name="connsiteY3" fmla="*/ 3583710 h 5340745"/>
                  <a:gd name="connsiteX4" fmla="*/ 6387 w 7556827"/>
                  <a:gd name="connsiteY4" fmla="*/ 3585481 h 5340745"/>
                  <a:gd name="connsiteX5" fmla="*/ 304 w 7556827"/>
                  <a:gd name="connsiteY5" fmla="*/ 5337859 h 5340745"/>
                  <a:gd name="connsiteX6" fmla="*/ 835948 w 7556827"/>
                  <a:gd name="connsiteY6" fmla="*/ 5340745 h 5340745"/>
                  <a:gd name="connsiteX0" fmla="*/ 835948 w 7445625"/>
                  <a:gd name="connsiteY0" fmla="*/ 5340745 h 5340745"/>
                  <a:gd name="connsiteX1" fmla="*/ 7445625 w 7445625"/>
                  <a:gd name="connsiteY1" fmla="*/ 1163 h 5340745"/>
                  <a:gd name="connsiteX2" fmla="*/ 5268087 w 7445625"/>
                  <a:gd name="connsiteY2" fmla="*/ 0 h 5340745"/>
                  <a:gd name="connsiteX3" fmla="*/ 816625 w 7445625"/>
                  <a:gd name="connsiteY3" fmla="*/ 3583710 h 5340745"/>
                  <a:gd name="connsiteX4" fmla="*/ 6387 w 7445625"/>
                  <a:gd name="connsiteY4" fmla="*/ 3585481 h 5340745"/>
                  <a:gd name="connsiteX5" fmla="*/ 304 w 7445625"/>
                  <a:gd name="connsiteY5" fmla="*/ 5337859 h 5340745"/>
                  <a:gd name="connsiteX6" fmla="*/ 835948 w 7445625"/>
                  <a:gd name="connsiteY6" fmla="*/ 5340745 h 5340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5625" h="5340745">
                    <a:moveTo>
                      <a:pt x="835948" y="5340745"/>
                    </a:moveTo>
                    <a:lnTo>
                      <a:pt x="7445625" y="1163"/>
                    </a:lnTo>
                    <a:lnTo>
                      <a:pt x="5268087" y="0"/>
                    </a:lnTo>
                    <a:lnTo>
                      <a:pt x="816625" y="3583710"/>
                    </a:lnTo>
                    <a:cubicBezTo>
                      <a:pt x="536762" y="3591208"/>
                      <a:pt x="373905" y="3585952"/>
                      <a:pt x="6387" y="3585481"/>
                    </a:cubicBezTo>
                    <a:cubicBezTo>
                      <a:pt x="8580" y="4122993"/>
                      <a:pt x="-1889" y="4800347"/>
                      <a:pt x="304" y="5337859"/>
                    </a:cubicBezTo>
                    <a:lnTo>
                      <a:pt x="835948" y="5340745"/>
                    </a:lnTo>
                    <a:close/>
                  </a:path>
                </a:pathLst>
              </a:custGeom>
              <a:gradFill>
                <a:gsLst>
                  <a:gs pos="39000">
                    <a:schemeClr val="bg1">
                      <a:alpha val="0"/>
                    </a:schemeClr>
                  </a:gs>
                  <a:gs pos="98000">
                    <a:srgbClr val="FFF7AE">
                      <a:lumMod val="60000"/>
                    </a:srgbClr>
                  </a:gs>
                  <a:gs pos="79000">
                    <a:srgbClr val="FFE603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9E45D8C-4B7E-8C88-C937-351288F118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9389" y="2537841"/>
                <a:ext cx="4392827" cy="3173198"/>
              </a:xfrm>
              <a:prstGeom prst="line">
                <a:avLst/>
              </a:prstGeom>
              <a:ln w="57150">
                <a:solidFill>
                  <a:schemeClr val="bg1"/>
                </a:solidFill>
                <a:headEnd type="oval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8A8C6151-32FB-10EE-33BB-1CCEED1198D0}"/>
                    </a:ext>
                  </a:extLst>
                </p:cNvPr>
                <p:cNvSpPr txBox="1"/>
                <p:nvPr/>
              </p:nvSpPr>
              <p:spPr>
                <a:xfrm>
                  <a:off x="5466474" y="1527508"/>
                  <a:ext cx="24247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Fixed total time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8A8C6151-32FB-10EE-33BB-1CCEED119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6474" y="1527508"/>
                  <a:ext cx="24247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46" t="-10811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2F0D048-27F1-C915-CDCB-12F578EBD501}"/>
                </a:ext>
              </a:extLst>
            </p:cNvPr>
            <p:cNvSpPr txBox="1"/>
            <p:nvPr/>
          </p:nvSpPr>
          <p:spPr>
            <a:xfrm>
              <a:off x="7259953" y="5568461"/>
              <a:ext cx="180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90000"/>
                    </a:schemeClr>
                  </a:solidFill>
                </a:rPr>
                <a:t>Fast-Sensitivity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EB21ABB-0B2D-9B2C-9B3F-CE62339683F4}"/>
                </a:ext>
              </a:extLst>
            </p:cNvPr>
            <p:cNvSpPr txBox="1"/>
            <p:nvPr/>
          </p:nvSpPr>
          <p:spPr>
            <a:xfrm>
              <a:off x="4273456" y="2114359"/>
              <a:ext cx="1917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90000"/>
                    </a:schemeClr>
                  </a:solidFill>
                </a:rPr>
                <a:t>Slow-insensitive</a:t>
              </a:r>
            </a:p>
          </p:txBody>
        </p:sp>
        <p:sp>
          <p:nvSpPr>
            <p:cNvPr id="111" name="Down Arrow 110">
              <a:extLst>
                <a:ext uri="{FF2B5EF4-FFF2-40B4-BE49-F238E27FC236}">
                  <a16:creationId xmlns:a16="http://schemas.microsoft.com/office/drawing/2014/main" id="{3BF2DEC4-121E-1731-FAC7-E17708CA57E3}"/>
                </a:ext>
              </a:extLst>
            </p:cNvPr>
            <p:cNvSpPr/>
            <p:nvPr/>
          </p:nvSpPr>
          <p:spPr>
            <a:xfrm>
              <a:off x="4601514" y="4664376"/>
              <a:ext cx="310302" cy="693147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CA9F74A-2294-BCC4-10F9-E37BFA8FD901}"/>
                    </a:ext>
                  </a:extLst>
                </p:cNvPr>
                <p:cNvSpPr txBox="1"/>
                <p:nvPr/>
              </p:nvSpPr>
              <p:spPr>
                <a:xfrm>
                  <a:off x="4719333" y="4630462"/>
                  <a:ext cx="682816" cy="502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CA9F74A-2294-BCC4-10F9-E37BFA8FD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333" y="4630462"/>
                  <a:ext cx="682816" cy="50276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0D42EB0-FD87-F76F-46E6-CCB775EDE882}"/>
                  </a:ext>
                </a:extLst>
              </p:cNvPr>
              <p:cNvSpPr txBox="1"/>
              <p:nvPr/>
            </p:nvSpPr>
            <p:spPr>
              <a:xfrm rot="18665168">
                <a:off x="5301154" y="3475259"/>
                <a:ext cx="1710147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0D42EB0-FD87-F76F-46E6-CCB775EDE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5168">
                <a:off x="5301154" y="3475259"/>
                <a:ext cx="1710147" cy="4277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72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BFF540-29F4-021D-BD95-2B78B1DF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6" y="17190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Quantum Computing Enhanced Sensing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1D1837-9DCE-4421-1000-2FD60C86E862}"/>
              </a:ext>
            </a:extLst>
          </p:cNvPr>
          <p:cNvGrpSpPr/>
          <p:nvPr/>
        </p:nvGrpSpPr>
        <p:grpSpPr>
          <a:xfrm>
            <a:off x="4184592" y="3429000"/>
            <a:ext cx="1810961" cy="1522289"/>
            <a:chOff x="5728618" y="1538134"/>
            <a:chExt cx="4371280" cy="3674490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E4DC50B2-87F0-64C3-5FB5-B9F0E29367BC}"/>
                </a:ext>
              </a:extLst>
            </p:cNvPr>
            <p:cNvSpPr/>
            <p:nvPr/>
          </p:nvSpPr>
          <p:spPr>
            <a:xfrm>
              <a:off x="7621534" y="4617526"/>
              <a:ext cx="585450" cy="319301"/>
            </a:xfrm>
            <a:prstGeom prst="trapezoid">
              <a:avLst/>
            </a:prstGeom>
            <a:solidFill>
              <a:srgbClr val="DADADA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EA2849C-DBD9-D139-7747-6FCADEA99DD3}"/>
                </a:ext>
              </a:extLst>
            </p:cNvPr>
            <p:cNvSpPr/>
            <p:nvPr/>
          </p:nvSpPr>
          <p:spPr>
            <a:xfrm>
              <a:off x="5728618" y="1538134"/>
              <a:ext cx="4371280" cy="3112714"/>
            </a:xfrm>
            <a:prstGeom prst="roundRect">
              <a:avLst>
                <a:gd name="adj" fmla="val 5702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5C1924-8FC9-502C-C371-D56FF73FD4AA}"/>
                </a:ext>
              </a:extLst>
            </p:cNvPr>
            <p:cNvCxnSpPr>
              <a:cxnSpLocks/>
            </p:cNvCxnSpPr>
            <p:nvPr/>
          </p:nvCxnSpPr>
          <p:spPr>
            <a:xfrm>
              <a:off x="5728618" y="4088374"/>
              <a:ext cx="43712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0ED0F4-6AD6-9CFE-852B-063D2A888178}"/>
                </a:ext>
              </a:extLst>
            </p:cNvPr>
            <p:cNvSpPr/>
            <p:nvPr/>
          </p:nvSpPr>
          <p:spPr>
            <a:xfrm>
              <a:off x="7833198" y="4302932"/>
              <a:ext cx="162117" cy="1651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E74528-B2BC-E1E3-76D1-E6BBBDE9113F}"/>
                </a:ext>
              </a:extLst>
            </p:cNvPr>
            <p:cNvSpPr/>
            <p:nvPr/>
          </p:nvSpPr>
          <p:spPr>
            <a:xfrm>
              <a:off x="6633057" y="5087345"/>
              <a:ext cx="2562398" cy="125279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6A271DA-BEC3-7D12-E4FE-001220C11E07}"/>
                </a:ext>
              </a:extLst>
            </p:cNvPr>
            <p:cNvSpPr/>
            <p:nvPr/>
          </p:nvSpPr>
          <p:spPr>
            <a:xfrm>
              <a:off x="5728618" y="1539765"/>
              <a:ext cx="4371280" cy="2550240"/>
            </a:xfrm>
            <a:custGeom>
              <a:avLst/>
              <a:gdLst>
                <a:gd name="connsiteX0" fmla="*/ 108808 w 2679813"/>
                <a:gd name="connsiteY0" fmla="*/ 0 h 1563419"/>
                <a:gd name="connsiteX1" fmla="*/ 2571005 w 2679813"/>
                <a:gd name="connsiteY1" fmla="*/ 0 h 1563419"/>
                <a:gd name="connsiteX2" fmla="*/ 2679813 w 2679813"/>
                <a:gd name="connsiteY2" fmla="*/ 108808 h 1563419"/>
                <a:gd name="connsiteX3" fmla="*/ 2679813 w 2679813"/>
                <a:gd name="connsiteY3" fmla="*/ 1563419 h 1563419"/>
                <a:gd name="connsiteX4" fmla="*/ 0 w 2679813"/>
                <a:gd name="connsiteY4" fmla="*/ 1563419 h 1563419"/>
                <a:gd name="connsiteX5" fmla="*/ 0 w 2679813"/>
                <a:gd name="connsiteY5" fmla="*/ 108808 h 1563419"/>
                <a:gd name="connsiteX6" fmla="*/ 108808 w 2679813"/>
                <a:gd name="connsiteY6" fmla="*/ 0 h 156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9813" h="1563419">
                  <a:moveTo>
                    <a:pt x="108808" y="0"/>
                  </a:moveTo>
                  <a:lnTo>
                    <a:pt x="2571005" y="0"/>
                  </a:lnTo>
                  <a:cubicBezTo>
                    <a:pt x="2631098" y="0"/>
                    <a:pt x="2679813" y="48715"/>
                    <a:pt x="2679813" y="108808"/>
                  </a:cubicBezTo>
                  <a:lnTo>
                    <a:pt x="2679813" y="1563419"/>
                  </a:lnTo>
                  <a:lnTo>
                    <a:pt x="0" y="1563419"/>
                  </a:lnTo>
                  <a:lnTo>
                    <a:pt x="0" y="108808"/>
                  </a:lnTo>
                  <a:cubicBezTo>
                    <a:pt x="0" y="48715"/>
                    <a:pt x="48715" y="0"/>
                    <a:pt x="10880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2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019343-FD23-8C45-F7B5-37B731DBDF9C}"/>
                </a:ext>
              </a:extLst>
            </p:cNvPr>
            <p:cNvSpPr/>
            <p:nvPr/>
          </p:nvSpPr>
          <p:spPr>
            <a:xfrm>
              <a:off x="5893207" y="1695763"/>
              <a:ext cx="4042101" cy="2206647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505C66-DD4D-185E-2052-29BB70430B29}"/>
                </a:ext>
              </a:extLst>
            </p:cNvPr>
            <p:cNvSpPr/>
            <p:nvPr/>
          </p:nvSpPr>
          <p:spPr>
            <a:xfrm>
              <a:off x="5890433" y="1685294"/>
              <a:ext cx="4042101" cy="2206647"/>
            </a:xfrm>
            <a:prstGeom prst="rect">
              <a:avLst/>
            </a:prstGeom>
            <a:gradFill>
              <a:gsLst>
                <a:gs pos="16000">
                  <a:schemeClr val="tx2">
                    <a:lumMod val="25000"/>
                    <a:lumOff val="75000"/>
                  </a:schemeClr>
                </a:gs>
                <a:gs pos="100000">
                  <a:schemeClr val="bg1"/>
                </a:gs>
                <a:gs pos="58000">
                  <a:schemeClr val="tx2">
                    <a:lumMod val="10000"/>
                    <a:lumOff val="90000"/>
                  </a:schemeClr>
                </a:gs>
              </a:gsLst>
              <a:path path="shape">
                <a:fillToRect l="50000" t="50000" r="50000" b="50000"/>
              </a:path>
            </a:gra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>
                <a:solidFill>
                  <a:srgbClr val="92D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iome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70DDF3-AA97-96D3-2BD3-CF900107768F}"/>
                </a:ext>
              </a:extLst>
            </p:cNvPr>
            <p:cNvGrpSpPr/>
            <p:nvPr/>
          </p:nvGrpSpPr>
          <p:grpSpPr>
            <a:xfrm rot="1746963">
              <a:off x="6788025" y="1672132"/>
              <a:ext cx="2272618" cy="2252096"/>
              <a:chOff x="7128553" y="2075786"/>
              <a:chExt cx="1584303" cy="1569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1787BC5-7D47-1C06-6AD7-DE0EB9E333BC}"/>
                  </a:ext>
                </a:extLst>
              </p:cNvPr>
              <p:cNvSpPr/>
              <p:nvPr/>
            </p:nvSpPr>
            <p:spPr>
              <a:xfrm>
                <a:off x="7715680" y="2075786"/>
                <a:ext cx="395721" cy="1569997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EB8F6AC-0A13-8538-7D84-722FC312D66F}"/>
                  </a:ext>
                </a:extLst>
              </p:cNvPr>
              <p:cNvSpPr/>
              <p:nvPr/>
            </p:nvSpPr>
            <p:spPr>
              <a:xfrm rot="3600000">
                <a:off x="7715690" y="2049914"/>
                <a:ext cx="395722" cy="1569996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153BAFE-0AD1-689D-046E-AA28D3A4AD47}"/>
                  </a:ext>
                </a:extLst>
              </p:cNvPr>
              <p:cNvSpPr/>
              <p:nvPr/>
            </p:nvSpPr>
            <p:spPr>
              <a:xfrm rot="18000000">
                <a:off x="7729998" y="2075606"/>
                <a:ext cx="395722" cy="1569994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14FC7B-0C27-6C75-4EE1-C5BBBE06E92F}"/>
              </a:ext>
            </a:extLst>
          </p:cNvPr>
          <p:cNvGrpSpPr/>
          <p:nvPr/>
        </p:nvGrpSpPr>
        <p:grpSpPr>
          <a:xfrm flipH="1">
            <a:off x="5926217" y="3452318"/>
            <a:ext cx="2167336" cy="1252430"/>
            <a:chOff x="6778000" y="3094270"/>
            <a:chExt cx="2167336" cy="125243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83C46FF-47A3-261A-5AF6-FB4656E423D1}"/>
                </a:ext>
              </a:extLst>
            </p:cNvPr>
            <p:cNvSpPr/>
            <p:nvPr/>
          </p:nvSpPr>
          <p:spPr>
            <a:xfrm>
              <a:off x="6778000" y="3094270"/>
              <a:ext cx="1644384" cy="1248241"/>
            </a:xfrm>
            <a:prstGeom prst="roundRect">
              <a:avLst>
                <a:gd name="adj" fmla="val 10104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16277F-4A72-C1A8-4CB8-DF561E2140B0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8422384" y="3714021"/>
              <a:ext cx="522952" cy="437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54165146-A98D-53F1-9620-44E86A06A17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6384" y="3602451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FB3BA6F6-15FA-64C4-B83C-F65612CF0A2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2545" y="3827796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43B3A223-25CF-270B-998E-C6C5D6BDABB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4907" y="3413220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61DC52-4704-D488-A360-327219DE28AB}"/>
                </a:ext>
              </a:extLst>
            </p:cNvPr>
            <p:cNvGrpSpPr/>
            <p:nvPr/>
          </p:nvGrpSpPr>
          <p:grpSpPr>
            <a:xfrm>
              <a:off x="6997335" y="3140328"/>
              <a:ext cx="1215835" cy="1206372"/>
              <a:chOff x="4083625" y="3287854"/>
              <a:chExt cx="1635772" cy="1623041"/>
            </a:xfrm>
          </p:grpSpPr>
          <p:pic>
            <p:nvPicPr>
              <p:cNvPr id="25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9793FF70-9D57-096B-D627-B2606E506A41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7392641">
                <a:off x="4078072" y="3792442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EFB2543F-A572-786F-6C09-F603AA37EC8C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9953638">
                <a:off x="4893992" y="3938359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DB04A7A8-850F-CDAE-8518-E0FB8C55B59E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0708130">
                <a:off x="4587577" y="4501922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7D0D50AB-0178-84FE-8243-3075775AC047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3499648">
                <a:off x="4364014" y="3770487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5660890-B031-6BC2-1EC5-6CB03C631665}"/>
                  </a:ext>
                </a:extLst>
              </p:cNvPr>
              <p:cNvSpPr/>
              <p:nvPr/>
            </p:nvSpPr>
            <p:spPr>
              <a:xfrm rot="11700000">
                <a:off x="4331931" y="3287854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2158FE9-3E81-8F89-C177-ECA9E8ABF8E6}"/>
                  </a:ext>
                </a:extLst>
              </p:cNvPr>
              <p:cNvSpPr/>
              <p:nvPr/>
            </p:nvSpPr>
            <p:spPr>
              <a:xfrm rot="9000000">
                <a:off x="4887782" y="3332927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50327DB-A9DC-3BCF-F5CA-00DBDCD47D5D}"/>
                  </a:ext>
                </a:extLst>
              </p:cNvPr>
              <p:cNvSpPr/>
              <p:nvPr/>
            </p:nvSpPr>
            <p:spPr>
              <a:xfrm rot="11964784">
                <a:off x="4633064" y="3868288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CC04300-6C8D-1008-CF52-EF0E62E5FAAA}"/>
                  </a:ext>
                </a:extLst>
              </p:cNvPr>
              <p:cNvSpPr/>
              <p:nvPr/>
            </p:nvSpPr>
            <p:spPr>
              <a:xfrm rot="8566022">
                <a:off x="5089559" y="4160051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CFBDA92-52EA-5828-F4EB-1E6B873E89D3}"/>
                  </a:ext>
                </a:extLst>
              </p:cNvPr>
              <p:cNvSpPr/>
              <p:nvPr/>
            </p:nvSpPr>
            <p:spPr>
              <a:xfrm rot="10800000">
                <a:off x="5454484" y="3577143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F5AF729-3EED-4DE4-B268-582C7B283B4B}"/>
                  </a:ext>
                </a:extLst>
              </p:cNvPr>
              <p:cNvSpPr/>
              <p:nvPr/>
            </p:nvSpPr>
            <p:spPr>
              <a:xfrm rot="9977646">
                <a:off x="4083625" y="3862577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2B5283C-BC77-3904-C075-A5241E760923}"/>
                  </a:ext>
                </a:extLst>
              </p:cNvPr>
              <p:cNvSpPr/>
              <p:nvPr/>
            </p:nvSpPr>
            <p:spPr>
              <a:xfrm rot="8566022">
                <a:off x="4331932" y="4422463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85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8DC7-2070-8D6C-E173-5DC05FB8B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0122-EC2A-02A7-3029-55987A03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1: Quantum Search Sensing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D9A9-CF10-88E4-953C-95FAC5C56A49}"/>
              </a:ext>
            </a:extLst>
          </p:cNvPr>
          <p:cNvGrpSpPr/>
          <p:nvPr/>
        </p:nvGrpSpPr>
        <p:grpSpPr>
          <a:xfrm>
            <a:off x="3459856" y="3323017"/>
            <a:ext cx="5272288" cy="1627742"/>
            <a:chOff x="3471663" y="2601358"/>
            <a:chExt cx="5272288" cy="162774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DFFE92-9218-36E0-E784-3C5AEABAB0DA}"/>
                </a:ext>
              </a:extLst>
            </p:cNvPr>
            <p:cNvSpPr/>
            <p:nvPr/>
          </p:nvSpPr>
          <p:spPr>
            <a:xfrm>
              <a:off x="3471663" y="2601358"/>
              <a:ext cx="5272288" cy="16277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8B95BEB-8886-8D79-35BF-0996D5CC102F}"/>
                    </a:ext>
                  </a:extLst>
                </p:cNvPr>
                <p:cNvSpPr txBox="1"/>
                <p:nvPr/>
              </p:nvSpPr>
              <p:spPr>
                <a:xfrm>
                  <a:off x="4176316" y="2774541"/>
                  <a:ext cx="3904017" cy="128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QSS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̃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8B95BEB-8886-8D79-35BF-0996D5CC10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6316" y="2774541"/>
                  <a:ext cx="3904017" cy="128137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E0890E-AE58-C0D8-5A87-97780FBF26D4}"/>
                  </a:ext>
                </a:extLst>
              </p:cNvPr>
              <p:cNvSpPr txBox="1"/>
              <p:nvPr/>
            </p:nvSpPr>
            <p:spPr>
              <a:xfrm>
                <a:off x="2463326" y="2144345"/>
                <a:ext cx="78152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We explicitly construct a quantum algorithm, which solves AC[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]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 sensor particles within time 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E0890E-AE58-C0D8-5A87-97780FBF2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326" y="2144345"/>
                <a:ext cx="7815207" cy="830997"/>
              </a:xfrm>
              <a:prstGeom prst="rect">
                <a:avLst/>
              </a:prstGeom>
              <a:blipFill>
                <a:blip r:embed="rId4"/>
                <a:stretch>
                  <a:fillRect l="-1135" t="-4478" r="-194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209CDBC-861A-38A6-38CB-342A5B67171B}"/>
              </a:ext>
            </a:extLst>
          </p:cNvPr>
          <p:cNvGrpSpPr/>
          <p:nvPr/>
        </p:nvGrpSpPr>
        <p:grpSpPr>
          <a:xfrm>
            <a:off x="3522290" y="5421542"/>
            <a:ext cx="4546236" cy="846642"/>
            <a:chOff x="3272543" y="5421542"/>
            <a:chExt cx="4546236" cy="846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96723FA-5710-CADE-1FB7-7304905BF167}"/>
                    </a:ext>
                  </a:extLst>
                </p:cNvPr>
                <p:cNvSpPr txBox="1"/>
                <p:nvPr/>
              </p:nvSpPr>
              <p:spPr>
                <a:xfrm>
                  <a:off x="4164509" y="5421542"/>
                  <a:ext cx="3654270" cy="846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conv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bg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96723FA-5710-CADE-1FB7-7304905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4509" y="5421542"/>
                  <a:ext cx="3654270" cy="846642"/>
                </a:xfrm>
                <a:prstGeom prst="rect">
                  <a:avLst/>
                </a:prstGeom>
                <a:blipFill>
                  <a:blip r:embed="rId5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A85508-AFEB-9564-2DCA-770E8DA1ACDE}"/>
                </a:ext>
              </a:extLst>
            </p:cNvPr>
            <p:cNvSpPr txBox="1"/>
            <p:nvPr/>
          </p:nvSpPr>
          <p:spPr>
            <a:xfrm>
              <a:off x="3272543" y="5614030"/>
              <a:ext cx="920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Note: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2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5F63-B3F0-3FF9-6C0B-EDC42389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E260-B8EC-BA2B-BF95-5D755E4D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2: Optimality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E29373-BC07-540B-A0B2-39B5581E8002}"/>
              </a:ext>
            </a:extLst>
          </p:cNvPr>
          <p:cNvGrpSpPr/>
          <p:nvPr/>
        </p:nvGrpSpPr>
        <p:grpSpPr>
          <a:xfrm>
            <a:off x="3459856" y="3429000"/>
            <a:ext cx="5272288" cy="1627742"/>
            <a:chOff x="3471663" y="2601358"/>
            <a:chExt cx="5272288" cy="162774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25AD2C8-403B-F015-824E-8775FA11BF6C}"/>
                </a:ext>
              </a:extLst>
            </p:cNvPr>
            <p:cNvSpPr/>
            <p:nvPr/>
          </p:nvSpPr>
          <p:spPr>
            <a:xfrm>
              <a:off x="3471663" y="2601358"/>
              <a:ext cx="5272288" cy="16277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73FA938-0182-63D5-7388-727E9DA390B7}"/>
                    </a:ext>
                  </a:extLst>
                </p:cNvPr>
                <p:cNvSpPr txBox="1"/>
                <p:nvPr/>
              </p:nvSpPr>
              <p:spPr>
                <a:xfrm>
                  <a:off x="4176316" y="2774541"/>
                  <a:ext cx="3936590" cy="128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GHL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73FA938-0182-63D5-7388-727E9DA39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6316" y="2774541"/>
                  <a:ext cx="3936590" cy="128137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17BD5-353F-3F24-BFFF-4F433AF51C49}"/>
                  </a:ext>
                </a:extLst>
              </p:cNvPr>
              <p:cNvSpPr txBox="1"/>
              <p:nvPr/>
            </p:nvSpPr>
            <p:spPr>
              <a:xfrm>
                <a:off x="2292948" y="2144345"/>
                <a:ext cx="76471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 quantum algorithm can solve AC[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]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 sensor particles faster than the fundamental limit: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17BD5-353F-3F24-BFFF-4F433AF51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948" y="2144345"/>
                <a:ext cx="7647138" cy="830997"/>
              </a:xfrm>
              <a:prstGeom prst="rect">
                <a:avLst/>
              </a:prstGeom>
              <a:blipFill>
                <a:blip r:embed="rId4"/>
                <a:stretch>
                  <a:fillRect l="-1327" t="-4478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9EA9E1F-0BF1-308E-CA4A-E1260955F055}"/>
              </a:ext>
            </a:extLst>
          </p:cNvPr>
          <p:cNvSpPr txBox="1"/>
          <p:nvPr/>
        </p:nvSpPr>
        <p:spPr>
          <a:xfrm>
            <a:off x="4164509" y="5383790"/>
            <a:ext cx="340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Grover-Heisenberg Limit</a:t>
            </a:r>
          </a:p>
        </p:txBody>
      </p:sp>
    </p:spTree>
    <p:extLst>
      <p:ext uri="{BB962C8B-B14F-4D97-AF65-F5344CB8AC3E}">
        <p14:creationId xmlns:p14="http://schemas.microsoft.com/office/powerpoint/2010/main" val="270277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8EC2-7578-9EBB-6B67-864C23C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7588-8EC7-02A5-9890-91CDCC97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Search Sensing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F833A3F-9EBA-7773-5661-B9B3B534F97B}"/>
              </a:ext>
            </a:extLst>
          </p:cNvPr>
          <p:cNvGrpSpPr/>
          <p:nvPr/>
        </p:nvGrpSpPr>
        <p:grpSpPr>
          <a:xfrm>
            <a:off x="3107039" y="2051372"/>
            <a:ext cx="5545690" cy="4441503"/>
            <a:chOff x="3605827" y="1963832"/>
            <a:chExt cx="4264576" cy="34154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B3A0045-D17C-E03C-4FF4-7D0EABFB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6169" y="1963832"/>
              <a:ext cx="3934234" cy="3175861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0E22D37-34D3-1506-CDCA-C5A8733C75D7}"/>
                </a:ext>
              </a:extLst>
            </p:cNvPr>
            <p:cNvSpPr/>
            <p:nvPr/>
          </p:nvSpPr>
          <p:spPr>
            <a:xfrm>
              <a:off x="4082754" y="2046457"/>
              <a:ext cx="2024711" cy="1854372"/>
            </a:xfrm>
            <a:custGeom>
              <a:avLst/>
              <a:gdLst>
                <a:gd name="connsiteX0" fmla="*/ 846306 w 4980562"/>
                <a:gd name="connsiteY0" fmla="*/ 3453319 h 3472774"/>
                <a:gd name="connsiteX1" fmla="*/ 4980562 w 4980562"/>
                <a:gd name="connsiteY1" fmla="*/ 9727 h 3472774"/>
                <a:gd name="connsiteX2" fmla="*/ 0 w 4980562"/>
                <a:gd name="connsiteY2" fmla="*/ 0 h 3472774"/>
                <a:gd name="connsiteX3" fmla="*/ 9728 w 4980562"/>
                <a:gd name="connsiteY3" fmla="*/ 3472774 h 3472774"/>
                <a:gd name="connsiteX4" fmla="*/ 846306 w 4980562"/>
                <a:gd name="connsiteY4" fmla="*/ 3453319 h 3472774"/>
                <a:gd name="connsiteX0" fmla="*/ 846306 w 4980562"/>
                <a:gd name="connsiteY0" fmla="*/ 3473639 h 3473639"/>
                <a:gd name="connsiteX1" fmla="*/ 4980562 w 4980562"/>
                <a:gd name="connsiteY1" fmla="*/ 9727 h 3473639"/>
                <a:gd name="connsiteX2" fmla="*/ 0 w 4980562"/>
                <a:gd name="connsiteY2" fmla="*/ 0 h 3473639"/>
                <a:gd name="connsiteX3" fmla="*/ 9728 w 4980562"/>
                <a:gd name="connsiteY3" fmla="*/ 3472774 h 3473639"/>
                <a:gd name="connsiteX4" fmla="*/ 846306 w 4980562"/>
                <a:gd name="connsiteY4" fmla="*/ 3473639 h 3473639"/>
                <a:gd name="connsiteX0" fmla="*/ 846306 w 4980562"/>
                <a:gd name="connsiteY0" fmla="*/ 3473639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73639 h 3486321"/>
                <a:gd name="connsiteX0" fmla="*/ 846306 w 4980562"/>
                <a:gd name="connsiteY0" fmla="*/ 3480413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80413 h 3486321"/>
                <a:gd name="connsiteX0" fmla="*/ 846306 w 5346322"/>
                <a:gd name="connsiteY0" fmla="*/ 3480413 h 3486321"/>
                <a:gd name="connsiteX1" fmla="*/ 5346322 w 5346322"/>
                <a:gd name="connsiteY1" fmla="*/ 43594 h 3486321"/>
                <a:gd name="connsiteX2" fmla="*/ 0 w 5346322"/>
                <a:gd name="connsiteY2" fmla="*/ 0 h 3486321"/>
                <a:gd name="connsiteX3" fmla="*/ 2955 w 5346322"/>
                <a:gd name="connsiteY3" fmla="*/ 3486321 h 3486321"/>
                <a:gd name="connsiteX4" fmla="*/ 846306 w 5346322"/>
                <a:gd name="connsiteY4" fmla="*/ 3480413 h 3486321"/>
                <a:gd name="connsiteX0" fmla="*/ 846306 w 5346322"/>
                <a:gd name="connsiteY0" fmla="*/ 3439773 h 3445681"/>
                <a:gd name="connsiteX1" fmla="*/ 5346322 w 5346322"/>
                <a:gd name="connsiteY1" fmla="*/ 2954 h 3445681"/>
                <a:gd name="connsiteX2" fmla="*/ 0 w 5346322"/>
                <a:gd name="connsiteY2" fmla="*/ 0 h 3445681"/>
                <a:gd name="connsiteX3" fmla="*/ 2955 w 5346322"/>
                <a:gd name="connsiteY3" fmla="*/ 3445681 h 3445681"/>
                <a:gd name="connsiteX4" fmla="*/ 846306 w 5346322"/>
                <a:gd name="connsiteY4" fmla="*/ 3439773 h 3445681"/>
                <a:gd name="connsiteX0" fmla="*/ 846306 w 5318925"/>
                <a:gd name="connsiteY0" fmla="*/ 3439773 h 3445681"/>
                <a:gd name="connsiteX1" fmla="*/ 5318925 w 5318925"/>
                <a:gd name="connsiteY1" fmla="*/ 21219 h 3445681"/>
                <a:gd name="connsiteX2" fmla="*/ 0 w 5318925"/>
                <a:gd name="connsiteY2" fmla="*/ 0 h 3445681"/>
                <a:gd name="connsiteX3" fmla="*/ 2955 w 5318925"/>
                <a:gd name="connsiteY3" fmla="*/ 3445681 h 3445681"/>
                <a:gd name="connsiteX4" fmla="*/ 846306 w 5318925"/>
                <a:gd name="connsiteY4" fmla="*/ 3439773 h 3445681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2955 w 5318925"/>
                <a:gd name="connsiteY3" fmla="*/ 3424462 h 3424462"/>
                <a:gd name="connsiteX4" fmla="*/ 846306 w 5318925"/>
                <a:gd name="connsiteY4" fmla="*/ 3418554 h 3424462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12087 w 5318925"/>
                <a:gd name="connsiteY3" fmla="*/ 3424462 h 3424462"/>
                <a:gd name="connsiteX4" fmla="*/ 846306 w 5318925"/>
                <a:gd name="connsiteY4" fmla="*/ 3418554 h 3424462"/>
                <a:gd name="connsiteX0" fmla="*/ 837174 w 5309793"/>
                <a:gd name="connsiteY0" fmla="*/ 3418554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18554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1602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231386"/>
                <a:gd name="connsiteY0" fmla="*/ 3563799 h 3578839"/>
                <a:gd name="connsiteX1" fmla="*/ 5231386 w 5231386"/>
                <a:gd name="connsiteY1" fmla="*/ 0 h 3578839"/>
                <a:gd name="connsiteX2" fmla="*/ 0 w 5231386"/>
                <a:gd name="connsiteY2" fmla="*/ 169688 h 3578839"/>
                <a:gd name="connsiteX3" fmla="*/ 16025 w 5231386"/>
                <a:gd name="connsiteY3" fmla="*/ 3578839 h 3578839"/>
                <a:gd name="connsiteX4" fmla="*/ 837174 w 5231386"/>
                <a:gd name="connsiteY4" fmla="*/ 3563799 h 3578839"/>
                <a:gd name="connsiteX0" fmla="*/ 837174 w 5231386"/>
                <a:gd name="connsiteY0" fmla="*/ 3577434 h 3592474"/>
                <a:gd name="connsiteX1" fmla="*/ 5231386 w 5231386"/>
                <a:gd name="connsiteY1" fmla="*/ 13635 h 3592474"/>
                <a:gd name="connsiteX2" fmla="*/ 0 w 5231386"/>
                <a:gd name="connsiteY2" fmla="*/ 0 h 3592474"/>
                <a:gd name="connsiteX3" fmla="*/ 16025 w 5231386"/>
                <a:gd name="connsiteY3" fmla="*/ 3592474 h 3592474"/>
                <a:gd name="connsiteX4" fmla="*/ 837174 w 5231386"/>
                <a:gd name="connsiteY4" fmla="*/ 3577434 h 3592474"/>
                <a:gd name="connsiteX0" fmla="*/ 837174 w 5231386"/>
                <a:gd name="connsiteY0" fmla="*/ 3577434 h 3577434"/>
                <a:gd name="connsiteX1" fmla="*/ 5231386 w 5231386"/>
                <a:gd name="connsiteY1" fmla="*/ 13635 h 3577434"/>
                <a:gd name="connsiteX2" fmla="*/ 0 w 5231386"/>
                <a:gd name="connsiteY2" fmla="*/ 0 h 3577434"/>
                <a:gd name="connsiteX3" fmla="*/ 42160 w 5231386"/>
                <a:gd name="connsiteY3" fmla="*/ 3573177 h 3577434"/>
                <a:gd name="connsiteX4" fmla="*/ 837174 w 5231386"/>
                <a:gd name="connsiteY4" fmla="*/ 3577434 h 3577434"/>
                <a:gd name="connsiteX0" fmla="*/ 837174 w 5231386"/>
                <a:gd name="connsiteY0" fmla="*/ 3577434 h 3582826"/>
                <a:gd name="connsiteX1" fmla="*/ 5231386 w 5231386"/>
                <a:gd name="connsiteY1" fmla="*/ 13635 h 3582826"/>
                <a:gd name="connsiteX2" fmla="*/ 0 w 5231386"/>
                <a:gd name="connsiteY2" fmla="*/ 0 h 3582826"/>
                <a:gd name="connsiteX3" fmla="*/ 29091 w 5231386"/>
                <a:gd name="connsiteY3" fmla="*/ 3582826 h 3582826"/>
                <a:gd name="connsiteX4" fmla="*/ 837174 w 5231386"/>
                <a:gd name="connsiteY4" fmla="*/ 3577434 h 3582826"/>
                <a:gd name="connsiteX0" fmla="*/ 837174 w 5261715"/>
                <a:gd name="connsiteY0" fmla="*/ 3577434 h 3582826"/>
                <a:gd name="connsiteX1" fmla="*/ 5261715 w 5261715"/>
                <a:gd name="connsiteY1" fmla="*/ 6171 h 3582826"/>
                <a:gd name="connsiteX2" fmla="*/ 0 w 5261715"/>
                <a:gd name="connsiteY2" fmla="*/ 0 h 3582826"/>
                <a:gd name="connsiteX3" fmla="*/ 29091 w 5261715"/>
                <a:gd name="connsiteY3" fmla="*/ 3582826 h 3582826"/>
                <a:gd name="connsiteX4" fmla="*/ 837174 w 5261715"/>
                <a:gd name="connsiteY4" fmla="*/ 3577434 h 3582826"/>
                <a:gd name="connsiteX0" fmla="*/ 837174 w 5322370"/>
                <a:gd name="connsiteY0" fmla="*/ 3593656 h 3599048"/>
                <a:gd name="connsiteX1" fmla="*/ 5322370 w 5322370"/>
                <a:gd name="connsiteY1" fmla="*/ 0 h 3599048"/>
                <a:gd name="connsiteX2" fmla="*/ 0 w 5322370"/>
                <a:gd name="connsiteY2" fmla="*/ 16222 h 3599048"/>
                <a:gd name="connsiteX3" fmla="*/ 29091 w 5322370"/>
                <a:gd name="connsiteY3" fmla="*/ 3599048 h 3599048"/>
                <a:gd name="connsiteX4" fmla="*/ 837174 w 5322370"/>
                <a:gd name="connsiteY4" fmla="*/ 3593656 h 359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2370" h="3599048">
                  <a:moveTo>
                    <a:pt x="837174" y="3593656"/>
                  </a:moveTo>
                  <a:lnTo>
                    <a:pt x="5322370" y="0"/>
                  </a:lnTo>
                  <a:lnTo>
                    <a:pt x="0" y="16222"/>
                  </a:lnTo>
                  <a:cubicBezTo>
                    <a:pt x="3243" y="1173813"/>
                    <a:pt x="25848" y="2441457"/>
                    <a:pt x="29091" y="3599048"/>
                  </a:cubicBezTo>
                  <a:lnTo>
                    <a:pt x="837174" y="3593656"/>
                  </a:lnTo>
                  <a:close/>
                </a:path>
              </a:pathLst>
            </a:custGeom>
            <a:gradFill>
              <a:gsLst>
                <a:gs pos="37000">
                  <a:schemeClr val="bg1">
                    <a:alpha val="0"/>
                  </a:schemeClr>
                </a:gs>
                <a:gs pos="99000">
                  <a:srgbClr val="EE9B00"/>
                </a:gs>
                <a:gs pos="89000">
                  <a:srgbClr val="EE9B00"/>
                </a:gs>
              </a:gsLst>
              <a:lin ang="252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A7F94EF-A570-433B-3569-E9880D87A641}"/>
                </a:ext>
              </a:extLst>
            </p:cNvPr>
            <p:cNvSpPr/>
            <p:nvPr/>
          </p:nvSpPr>
          <p:spPr>
            <a:xfrm>
              <a:off x="4092443" y="2052711"/>
              <a:ext cx="2832429" cy="2751765"/>
            </a:xfrm>
            <a:custGeom>
              <a:avLst/>
              <a:gdLst>
                <a:gd name="connsiteX0" fmla="*/ 921792 w 6956385"/>
                <a:gd name="connsiteY0" fmla="*/ 5056464 h 5119666"/>
                <a:gd name="connsiteX1" fmla="*/ 6956385 w 6956385"/>
                <a:gd name="connsiteY1" fmla="*/ 0 h 5119666"/>
                <a:gd name="connsiteX2" fmla="*/ 5058137 w 6956385"/>
                <a:gd name="connsiteY2" fmla="*/ 0 h 5119666"/>
                <a:gd name="connsiteX3" fmla="*/ 891251 w 6956385"/>
                <a:gd name="connsiteY3" fmla="*/ 3483980 h 5119666"/>
                <a:gd name="connsiteX4" fmla="*/ 0 w 6956385"/>
                <a:gd name="connsiteY4" fmla="*/ 3507129 h 5119666"/>
                <a:gd name="connsiteX5" fmla="*/ 6580 w 6956385"/>
                <a:gd name="connsiteY5" fmla="*/ 5119666 h 5119666"/>
                <a:gd name="connsiteX6" fmla="*/ 921792 w 6956385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884726 w 6949860"/>
                <a:gd name="connsiteY3" fmla="*/ 3483980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900224 w 6949860"/>
                <a:gd name="connsiteY3" fmla="*/ 3468481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854632 w 6889225"/>
                <a:gd name="connsiteY0" fmla="*/ 5056464 h 5083503"/>
                <a:gd name="connsiteX1" fmla="*/ 6889225 w 6889225"/>
                <a:gd name="connsiteY1" fmla="*/ 0 h 5083503"/>
                <a:gd name="connsiteX2" fmla="*/ 4990977 w 6889225"/>
                <a:gd name="connsiteY2" fmla="*/ 0 h 5083503"/>
                <a:gd name="connsiteX3" fmla="*/ 839589 w 6889225"/>
                <a:gd name="connsiteY3" fmla="*/ 3468481 h 5083503"/>
                <a:gd name="connsiteX4" fmla="*/ 0 w 6889225"/>
                <a:gd name="connsiteY4" fmla="*/ 3481299 h 5083503"/>
                <a:gd name="connsiteX5" fmla="*/ 11745 w 6889225"/>
                <a:gd name="connsiteY5" fmla="*/ 5083503 h 5083503"/>
                <a:gd name="connsiteX6" fmla="*/ 854632 w 6889225"/>
                <a:gd name="connsiteY6" fmla="*/ 5056464 h 5083503"/>
                <a:gd name="connsiteX0" fmla="*/ 858763 w 6893356"/>
                <a:gd name="connsiteY0" fmla="*/ 5056464 h 5088669"/>
                <a:gd name="connsiteX1" fmla="*/ 6893356 w 6893356"/>
                <a:gd name="connsiteY1" fmla="*/ 0 h 5088669"/>
                <a:gd name="connsiteX2" fmla="*/ 4995108 w 6893356"/>
                <a:gd name="connsiteY2" fmla="*/ 0 h 5088669"/>
                <a:gd name="connsiteX3" fmla="*/ 843720 w 6893356"/>
                <a:gd name="connsiteY3" fmla="*/ 3468481 h 5088669"/>
                <a:gd name="connsiteX4" fmla="*/ 4131 w 6893356"/>
                <a:gd name="connsiteY4" fmla="*/ 3481299 h 5088669"/>
                <a:gd name="connsiteX5" fmla="*/ 378 w 6893356"/>
                <a:gd name="connsiteY5" fmla="*/ 5088669 h 5088669"/>
                <a:gd name="connsiteX6" fmla="*/ 858763 w 6893356"/>
                <a:gd name="connsiteY6" fmla="*/ 5056464 h 5088669"/>
                <a:gd name="connsiteX0" fmla="*/ 871074 w 6905667"/>
                <a:gd name="connsiteY0" fmla="*/ 5056464 h 5063617"/>
                <a:gd name="connsiteX1" fmla="*/ 6905667 w 6905667"/>
                <a:gd name="connsiteY1" fmla="*/ 0 h 5063617"/>
                <a:gd name="connsiteX2" fmla="*/ 5007419 w 6905667"/>
                <a:gd name="connsiteY2" fmla="*/ 0 h 5063617"/>
                <a:gd name="connsiteX3" fmla="*/ 856031 w 6905667"/>
                <a:gd name="connsiteY3" fmla="*/ 3468481 h 5063617"/>
                <a:gd name="connsiteX4" fmla="*/ 16442 w 6905667"/>
                <a:gd name="connsiteY4" fmla="*/ 3481299 h 5063617"/>
                <a:gd name="connsiteX5" fmla="*/ 163 w 6905667"/>
                <a:gd name="connsiteY5" fmla="*/ 5063617 h 5063617"/>
                <a:gd name="connsiteX6" fmla="*/ 871074 w 6905667"/>
                <a:gd name="connsiteY6" fmla="*/ 5056464 h 5063617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81299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75036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54632 w 6889225"/>
                <a:gd name="connsiteY0" fmla="*/ 5056464 h 5076143"/>
                <a:gd name="connsiteX1" fmla="*/ 6889225 w 6889225"/>
                <a:gd name="connsiteY1" fmla="*/ 0 h 5076143"/>
                <a:gd name="connsiteX2" fmla="*/ 4990977 w 6889225"/>
                <a:gd name="connsiteY2" fmla="*/ 0 h 5076143"/>
                <a:gd name="connsiteX3" fmla="*/ 839589 w 6889225"/>
                <a:gd name="connsiteY3" fmla="*/ 3468481 h 5076143"/>
                <a:gd name="connsiteX4" fmla="*/ 0 w 6889225"/>
                <a:gd name="connsiteY4" fmla="*/ 3475036 h 5076143"/>
                <a:gd name="connsiteX5" fmla="*/ 8773 w 6889225"/>
                <a:gd name="connsiteY5" fmla="*/ 5076143 h 5076143"/>
                <a:gd name="connsiteX6" fmla="*/ 854632 w 6889225"/>
                <a:gd name="connsiteY6" fmla="*/ 5056464 h 5076143"/>
                <a:gd name="connsiteX0" fmla="*/ 854632 w 6889225"/>
                <a:gd name="connsiteY0" fmla="*/ 5056464 h 5069880"/>
                <a:gd name="connsiteX1" fmla="*/ 6889225 w 6889225"/>
                <a:gd name="connsiteY1" fmla="*/ 0 h 5069880"/>
                <a:gd name="connsiteX2" fmla="*/ 4990977 w 6889225"/>
                <a:gd name="connsiteY2" fmla="*/ 0 h 5069880"/>
                <a:gd name="connsiteX3" fmla="*/ 839589 w 6889225"/>
                <a:gd name="connsiteY3" fmla="*/ 3468481 h 5069880"/>
                <a:gd name="connsiteX4" fmla="*/ 0 w 6889225"/>
                <a:gd name="connsiteY4" fmla="*/ 3475036 h 5069880"/>
                <a:gd name="connsiteX5" fmla="*/ 8773 w 6889225"/>
                <a:gd name="connsiteY5" fmla="*/ 5069880 h 5069880"/>
                <a:gd name="connsiteX6" fmla="*/ 854632 w 6889225"/>
                <a:gd name="connsiteY6" fmla="*/ 5056464 h 5069880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4990977 w 7638276"/>
                <a:gd name="connsiteY2" fmla="*/ 87655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63495 w 7638276"/>
                <a:gd name="connsiteY3" fmla="*/ 343660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38694 w 7622338"/>
                <a:gd name="connsiteY6" fmla="*/ 5144119 h 5157535"/>
                <a:gd name="connsiteX0" fmla="*/ 846663 w 7622338"/>
                <a:gd name="connsiteY0" fmla="*/ 5152088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46663 w 7622338"/>
                <a:gd name="connsiteY6" fmla="*/ 5152088 h 5157535"/>
                <a:gd name="connsiteX0" fmla="*/ 846663 w 7622338"/>
                <a:gd name="connsiteY0" fmla="*/ 5152088 h 5173472"/>
                <a:gd name="connsiteX1" fmla="*/ 7622338 w 7622338"/>
                <a:gd name="connsiteY1" fmla="*/ 0 h 5173472"/>
                <a:gd name="connsiteX2" fmla="*/ 5349565 w 7622338"/>
                <a:gd name="connsiteY2" fmla="*/ 7969 h 5173472"/>
                <a:gd name="connsiteX3" fmla="*/ 847557 w 7622338"/>
                <a:gd name="connsiteY3" fmla="*/ 3436606 h 5173472"/>
                <a:gd name="connsiteX4" fmla="*/ 0 w 7622338"/>
                <a:gd name="connsiteY4" fmla="*/ 3459099 h 5173472"/>
                <a:gd name="connsiteX5" fmla="*/ 804 w 7622338"/>
                <a:gd name="connsiteY5" fmla="*/ 5173472 h 5173472"/>
                <a:gd name="connsiteX6" fmla="*/ 846663 w 7622338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70561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70561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64236"/>
                <a:gd name="connsiteX1" fmla="*/ 7621813 w 7621813"/>
                <a:gd name="connsiteY1" fmla="*/ 0 h 5164236"/>
                <a:gd name="connsiteX2" fmla="*/ 5349040 w 7621813"/>
                <a:gd name="connsiteY2" fmla="*/ 7969 h 5164236"/>
                <a:gd name="connsiteX3" fmla="*/ 847032 w 7621813"/>
                <a:gd name="connsiteY3" fmla="*/ 3436606 h 5164236"/>
                <a:gd name="connsiteX4" fmla="*/ 7443 w 7621813"/>
                <a:gd name="connsiteY4" fmla="*/ 3459100 h 5164236"/>
                <a:gd name="connsiteX5" fmla="*/ 279 w 7621813"/>
                <a:gd name="connsiteY5" fmla="*/ 5164236 h 5164236"/>
                <a:gd name="connsiteX6" fmla="*/ 846138 w 7621813"/>
                <a:gd name="connsiteY6" fmla="*/ 5152088 h 5164236"/>
                <a:gd name="connsiteX0" fmla="*/ 846138 w 7621813"/>
                <a:gd name="connsiteY0" fmla="*/ 5152088 h 5152088"/>
                <a:gd name="connsiteX1" fmla="*/ 7621813 w 7621813"/>
                <a:gd name="connsiteY1" fmla="*/ 0 h 5152088"/>
                <a:gd name="connsiteX2" fmla="*/ 5349040 w 7621813"/>
                <a:gd name="connsiteY2" fmla="*/ 7969 h 5152088"/>
                <a:gd name="connsiteX3" fmla="*/ 847032 w 7621813"/>
                <a:gd name="connsiteY3" fmla="*/ 3436606 h 5152088"/>
                <a:gd name="connsiteX4" fmla="*/ 7443 w 7621813"/>
                <a:gd name="connsiteY4" fmla="*/ 3459100 h 5152088"/>
                <a:gd name="connsiteX5" fmla="*/ 279 w 7621813"/>
                <a:gd name="connsiteY5" fmla="*/ 5145763 h 5152088"/>
                <a:gd name="connsiteX6" fmla="*/ 846138 w 7621813"/>
                <a:gd name="connsiteY6" fmla="*/ 5152088 h 5152088"/>
                <a:gd name="connsiteX0" fmla="*/ 855257 w 7630932"/>
                <a:gd name="connsiteY0" fmla="*/ 5152088 h 5155000"/>
                <a:gd name="connsiteX1" fmla="*/ 7630932 w 7630932"/>
                <a:gd name="connsiteY1" fmla="*/ 0 h 5155000"/>
                <a:gd name="connsiteX2" fmla="*/ 5358159 w 7630932"/>
                <a:gd name="connsiteY2" fmla="*/ 7969 h 5155000"/>
                <a:gd name="connsiteX3" fmla="*/ 856151 w 7630932"/>
                <a:gd name="connsiteY3" fmla="*/ 3436606 h 5155000"/>
                <a:gd name="connsiteX4" fmla="*/ 16562 w 7630932"/>
                <a:gd name="connsiteY4" fmla="*/ 3459100 h 5155000"/>
                <a:gd name="connsiteX5" fmla="*/ 162 w 7630932"/>
                <a:gd name="connsiteY5" fmla="*/ 5155000 h 5155000"/>
                <a:gd name="connsiteX6" fmla="*/ 855257 w 7630932"/>
                <a:gd name="connsiteY6" fmla="*/ 5152088 h 5155000"/>
                <a:gd name="connsiteX0" fmla="*/ 838695 w 7614370"/>
                <a:gd name="connsiteY0" fmla="*/ 5152088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52088 h 5164236"/>
                <a:gd name="connsiteX0" fmla="*/ 838695 w 7614370"/>
                <a:gd name="connsiteY0" fmla="*/ 5170561 h 5170561"/>
                <a:gd name="connsiteX1" fmla="*/ 7614370 w 7614370"/>
                <a:gd name="connsiteY1" fmla="*/ 0 h 5170561"/>
                <a:gd name="connsiteX2" fmla="*/ 5341597 w 7614370"/>
                <a:gd name="connsiteY2" fmla="*/ 7969 h 5170561"/>
                <a:gd name="connsiteX3" fmla="*/ 839589 w 7614370"/>
                <a:gd name="connsiteY3" fmla="*/ 3436606 h 5170561"/>
                <a:gd name="connsiteX4" fmla="*/ 0 w 7614370"/>
                <a:gd name="connsiteY4" fmla="*/ 3459100 h 5170561"/>
                <a:gd name="connsiteX5" fmla="*/ 2072 w 7614370"/>
                <a:gd name="connsiteY5" fmla="*/ 5164236 h 5170561"/>
                <a:gd name="connsiteX6" fmla="*/ 838695 w 7614370"/>
                <a:gd name="connsiteY6" fmla="*/ 5170561 h 5170561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17101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559574"/>
                <a:gd name="connsiteY0" fmla="*/ 5144224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44224 h 5147135"/>
                <a:gd name="connsiteX0" fmla="*/ 838695 w 7559574"/>
                <a:gd name="connsiteY0" fmla="*/ 5116827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16827 h 5147135"/>
                <a:gd name="connsiteX0" fmla="*/ 846035 w 7566914"/>
                <a:gd name="connsiteY0" fmla="*/ 5116827 h 5128870"/>
                <a:gd name="connsiteX1" fmla="*/ 7566914 w 7566914"/>
                <a:gd name="connsiteY1" fmla="*/ 1164 h 5128870"/>
                <a:gd name="connsiteX2" fmla="*/ 5348937 w 7566914"/>
                <a:gd name="connsiteY2" fmla="*/ 0 h 5128870"/>
                <a:gd name="connsiteX3" fmla="*/ 846929 w 7566914"/>
                <a:gd name="connsiteY3" fmla="*/ 3419505 h 5128870"/>
                <a:gd name="connsiteX4" fmla="*/ 7340 w 7566914"/>
                <a:gd name="connsiteY4" fmla="*/ 3441999 h 5128870"/>
                <a:gd name="connsiteX5" fmla="*/ 280 w 7566914"/>
                <a:gd name="connsiteY5" fmla="*/ 5128870 h 5128870"/>
                <a:gd name="connsiteX6" fmla="*/ 846035 w 7566914"/>
                <a:gd name="connsiteY6" fmla="*/ 5116827 h 5128870"/>
                <a:gd name="connsiteX0" fmla="*/ 845919 w 7566798"/>
                <a:gd name="connsiteY0" fmla="*/ 5116827 h 5128870"/>
                <a:gd name="connsiteX1" fmla="*/ 7566798 w 7566798"/>
                <a:gd name="connsiteY1" fmla="*/ 1164 h 5128870"/>
                <a:gd name="connsiteX2" fmla="*/ 5348821 w 7566798"/>
                <a:gd name="connsiteY2" fmla="*/ 0 h 5128870"/>
                <a:gd name="connsiteX3" fmla="*/ 846813 w 7566798"/>
                <a:gd name="connsiteY3" fmla="*/ 3419505 h 5128870"/>
                <a:gd name="connsiteX4" fmla="*/ 16357 w 7566798"/>
                <a:gd name="connsiteY4" fmla="*/ 3451131 h 5128870"/>
                <a:gd name="connsiteX5" fmla="*/ 164 w 7566798"/>
                <a:gd name="connsiteY5" fmla="*/ 5128870 h 5128870"/>
                <a:gd name="connsiteX6" fmla="*/ 845919 w 7566798"/>
                <a:gd name="connsiteY6" fmla="*/ 5116827 h 5128870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36842 w 7556827"/>
                <a:gd name="connsiteY3" fmla="*/ 3419505 h 5116828"/>
                <a:gd name="connsiteX4" fmla="*/ 6386 w 7556827"/>
                <a:gd name="connsiteY4" fmla="*/ 3451131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116827 h 5116826"/>
                <a:gd name="connsiteX1" fmla="*/ 7556827 w 7556827"/>
                <a:gd name="connsiteY1" fmla="*/ 1164 h 5116826"/>
                <a:gd name="connsiteX2" fmla="*/ 5338850 w 7556827"/>
                <a:gd name="connsiteY2" fmla="*/ 0 h 5116826"/>
                <a:gd name="connsiteX3" fmla="*/ 836842 w 7556827"/>
                <a:gd name="connsiteY3" fmla="*/ 3419505 h 5116826"/>
                <a:gd name="connsiteX4" fmla="*/ 6387 w 7556827"/>
                <a:gd name="connsiteY4" fmla="*/ 3361563 h 5116826"/>
                <a:gd name="connsiteX5" fmla="*/ 304 w 7556827"/>
                <a:gd name="connsiteY5" fmla="*/ 5113941 h 5116826"/>
                <a:gd name="connsiteX6" fmla="*/ 835948 w 7556827"/>
                <a:gd name="connsiteY6" fmla="*/ 5116827 h 5116826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16625 w 7556827"/>
                <a:gd name="connsiteY3" fmla="*/ 3359792 h 5116828"/>
                <a:gd name="connsiteX4" fmla="*/ 6387 w 7556827"/>
                <a:gd name="connsiteY4" fmla="*/ 3361563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340745 h 5340745"/>
                <a:gd name="connsiteX1" fmla="*/ 7556827 w 7556827"/>
                <a:gd name="connsiteY1" fmla="*/ 225082 h 5340745"/>
                <a:gd name="connsiteX2" fmla="*/ 5268087 w 7556827"/>
                <a:gd name="connsiteY2" fmla="*/ 0 h 5340745"/>
                <a:gd name="connsiteX3" fmla="*/ 816625 w 7556827"/>
                <a:gd name="connsiteY3" fmla="*/ 3583710 h 5340745"/>
                <a:gd name="connsiteX4" fmla="*/ 6387 w 7556827"/>
                <a:gd name="connsiteY4" fmla="*/ 3585481 h 5340745"/>
                <a:gd name="connsiteX5" fmla="*/ 304 w 7556827"/>
                <a:gd name="connsiteY5" fmla="*/ 5337859 h 5340745"/>
                <a:gd name="connsiteX6" fmla="*/ 835948 w 7556827"/>
                <a:gd name="connsiteY6" fmla="*/ 5340745 h 5340745"/>
                <a:gd name="connsiteX0" fmla="*/ 835948 w 7445625"/>
                <a:gd name="connsiteY0" fmla="*/ 5340745 h 5340745"/>
                <a:gd name="connsiteX1" fmla="*/ 7445625 w 7445625"/>
                <a:gd name="connsiteY1" fmla="*/ 1163 h 5340745"/>
                <a:gd name="connsiteX2" fmla="*/ 5268087 w 7445625"/>
                <a:gd name="connsiteY2" fmla="*/ 0 h 5340745"/>
                <a:gd name="connsiteX3" fmla="*/ 816625 w 7445625"/>
                <a:gd name="connsiteY3" fmla="*/ 3583710 h 5340745"/>
                <a:gd name="connsiteX4" fmla="*/ 6387 w 7445625"/>
                <a:gd name="connsiteY4" fmla="*/ 3585481 h 5340745"/>
                <a:gd name="connsiteX5" fmla="*/ 304 w 7445625"/>
                <a:gd name="connsiteY5" fmla="*/ 5337859 h 5340745"/>
                <a:gd name="connsiteX6" fmla="*/ 835948 w 7445625"/>
                <a:gd name="connsiteY6" fmla="*/ 5340745 h 534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45625" h="5340745">
                  <a:moveTo>
                    <a:pt x="835948" y="5340745"/>
                  </a:moveTo>
                  <a:lnTo>
                    <a:pt x="7445625" y="1163"/>
                  </a:lnTo>
                  <a:lnTo>
                    <a:pt x="5268087" y="0"/>
                  </a:lnTo>
                  <a:lnTo>
                    <a:pt x="816625" y="3583710"/>
                  </a:lnTo>
                  <a:cubicBezTo>
                    <a:pt x="536762" y="3591208"/>
                    <a:pt x="373905" y="3585952"/>
                    <a:pt x="6387" y="3585481"/>
                  </a:cubicBezTo>
                  <a:cubicBezTo>
                    <a:pt x="8580" y="4122993"/>
                    <a:pt x="-1889" y="4800347"/>
                    <a:pt x="304" y="5337859"/>
                  </a:cubicBezTo>
                  <a:lnTo>
                    <a:pt x="835948" y="5340745"/>
                  </a:lnTo>
                  <a:close/>
                </a:path>
              </a:pathLst>
            </a:custGeom>
            <a:gradFill>
              <a:gsLst>
                <a:gs pos="39000">
                  <a:schemeClr val="bg1">
                    <a:alpha val="0"/>
                  </a:schemeClr>
                </a:gs>
                <a:gs pos="98000">
                  <a:srgbClr val="FFF7AE">
                    <a:lumMod val="60000"/>
                  </a:srgbClr>
                </a:gs>
                <a:gs pos="79000">
                  <a:srgbClr val="FFE60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E033903-0CCF-B064-3B27-5FCA8DDE131C}"/>
                </a:ext>
              </a:extLst>
            </p:cNvPr>
            <p:cNvSpPr/>
            <p:nvPr/>
          </p:nvSpPr>
          <p:spPr>
            <a:xfrm>
              <a:off x="4403211" y="2056731"/>
              <a:ext cx="3385577" cy="2744538"/>
            </a:xfrm>
            <a:custGeom>
              <a:avLst/>
              <a:gdLst>
                <a:gd name="connsiteX0" fmla="*/ 0 w 10150764"/>
                <a:gd name="connsiteY0" fmla="*/ 5781963 h 5781963"/>
                <a:gd name="connsiteX1" fmla="*/ 7620000 w 10150764"/>
                <a:gd name="connsiteY1" fmla="*/ 0 h 5781963"/>
                <a:gd name="connsiteX2" fmla="*/ 10150764 w 10150764"/>
                <a:gd name="connsiteY2" fmla="*/ 9236 h 5781963"/>
                <a:gd name="connsiteX3" fmla="*/ 10150764 w 10150764"/>
                <a:gd name="connsiteY3" fmla="*/ 646545 h 5781963"/>
                <a:gd name="connsiteX4" fmla="*/ 0 w 10150764"/>
                <a:gd name="connsiteY4" fmla="*/ 5781963 h 5781963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150764 w 10150764"/>
                <a:gd name="connsiteY3" fmla="*/ 646545 h 5800436"/>
                <a:gd name="connsiteX4" fmla="*/ 0 w 10150764"/>
                <a:gd name="connsiteY4" fmla="*/ 5800436 h 5800436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048022 w 10150764"/>
                <a:gd name="connsiteY3" fmla="*/ 677368 h 5800436"/>
                <a:gd name="connsiteX4" fmla="*/ 0 w 10150764"/>
                <a:gd name="connsiteY4" fmla="*/ 5800436 h 5800436"/>
                <a:gd name="connsiteX0" fmla="*/ 0 w 10068571"/>
                <a:gd name="connsiteY0" fmla="*/ 5800436 h 5800436"/>
                <a:gd name="connsiteX1" fmla="*/ 7620000 w 10068571"/>
                <a:gd name="connsiteY1" fmla="*/ 0 h 5800436"/>
                <a:gd name="connsiteX2" fmla="*/ 10068571 w 10068571"/>
                <a:gd name="connsiteY2" fmla="*/ 40059 h 5800436"/>
                <a:gd name="connsiteX3" fmla="*/ 10048022 w 10068571"/>
                <a:gd name="connsiteY3" fmla="*/ 677368 h 5800436"/>
                <a:gd name="connsiteX4" fmla="*/ 0 w 10068571"/>
                <a:gd name="connsiteY4" fmla="*/ 5800436 h 5800436"/>
                <a:gd name="connsiteX0" fmla="*/ 0 w 10068571"/>
                <a:gd name="connsiteY0" fmla="*/ 5769613 h 5769613"/>
                <a:gd name="connsiteX1" fmla="*/ 7568629 w 10068571"/>
                <a:gd name="connsiteY1" fmla="*/ 0 h 5769613"/>
                <a:gd name="connsiteX2" fmla="*/ 10068571 w 10068571"/>
                <a:gd name="connsiteY2" fmla="*/ 9236 h 5769613"/>
                <a:gd name="connsiteX3" fmla="*/ 10048022 w 10068571"/>
                <a:gd name="connsiteY3" fmla="*/ 646545 h 5769613"/>
                <a:gd name="connsiteX4" fmla="*/ 0 w 10068571"/>
                <a:gd name="connsiteY4" fmla="*/ 5769613 h 5769613"/>
                <a:gd name="connsiteX0" fmla="*/ 0 w 10089119"/>
                <a:gd name="connsiteY0" fmla="*/ 5769613 h 5769613"/>
                <a:gd name="connsiteX1" fmla="*/ 7589177 w 10089119"/>
                <a:gd name="connsiteY1" fmla="*/ 0 h 5769613"/>
                <a:gd name="connsiteX2" fmla="*/ 10089119 w 10089119"/>
                <a:gd name="connsiteY2" fmla="*/ 9236 h 5769613"/>
                <a:gd name="connsiteX3" fmla="*/ 10068570 w 10089119"/>
                <a:gd name="connsiteY3" fmla="*/ 646545 h 5769613"/>
                <a:gd name="connsiteX4" fmla="*/ 0 w 10089119"/>
                <a:gd name="connsiteY4" fmla="*/ 5769613 h 5769613"/>
                <a:gd name="connsiteX0" fmla="*/ 0 w 9986377"/>
                <a:gd name="connsiteY0" fmla="*/ 6036741 h 6036741"/>
                <a:gd name="connsiteX1" fmla="*/ 7486435 w 9986377"/>
                <a:gd name="connsiteY1" fmla="*/ 0 h 6036741"/>
                <a:gd name="connsiteX2" fmla="*/ 9986377 w 9986377"/>
                <a:gd name="connsiteY2" fmla="*/ 9236 h 6036741"/>
                <a:gd name="connsiteX3" fmla="*/ 9965828 w 9986377"/>
                <a:gd name="connsiteY3" fmla="*/ 646545 h 6036741"/>
                <a:gd name="connsiteX4" fmla="*/ 0 w 9986377"/>
                <a:gd name="connsiteY4" fmla="*/ 6036741 h 6036741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37747 w 10058296"/>
                <a:gd name="connsiteY3" fmla="*/ 646545 h 5728516"/>
                <a:gd name="connsiteX4" fmla="*/ 0 w 10058296"/>
                <a:gd name="connsiteY4" fmla="*/ 5728516 h 5728516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58295 w 10058296"/>
                <a:gd name="connsiteY3" fmla="*/ 636271 h 5728516"/>
                <a:gd name="connsiteX4" fmla="*/ 0 w 10058296"/>
                <a:gd name="connsiteY4" fmla="*/ 5728516 h 5728516"/>
                <a:gd name="connsiteX0" fmla="*/ 0 w 10058296"/>
                <a:gd name="connsiteY0" fmla="*/ 6060699 h 6060699"/>
                <a:gd name="connsiteX1" fmla="*/ 7558355 w 10058296"/>
                <a:gd name="connsiteY1" fmla="*/ 0 h 6060699"/>
                <a:gd name="connsiteX2" fmla="*/ 10058296 w 10058296"/>
                <a:gd name="connsiteY2" fmla="*/ 341419 h 6060699"/>
                <a:gd name="connsiteX3" fmla="*/ 10058295 w 10058296"/>
                <a:gd name="connsiteY3" fmla="*/ 968454 h 6060699"/>
                <a:gd name="connsiteX4" fmla="*/ 0 w 10058296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58295 w 10104442"/>
                <a:gd name="connsiteY3" fmla="*/ 968454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104442 w 10104442"/>
                <a:gd name="connsiteY3" fmla="*/ 619237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81370 w 10104442"/>
                <a:gd name="connsiteY3" fmla="*/ 636271 h 6060699"/>
                <a:gd name="connsiteX4" fmla="*/ 0 w 10104442"/>
                <a:gd name="connsiteY4" fmla="*/ 6060699 h 6060699"/>
                <a:gd name="connsiteX0" fmla="*/ 0 w 10012152"/>
                <a:gd name="connsiteY0" fmla="*/ 5992559 h 5992559"/>
                <a:gd name="connsiteX1" fmla="*/ 7466065 w 10012152"/>
                <a:gd name="connsiteY1" fmla="*/ 0 h 5992559"/>
                <a:gd name="connsiteX2" fmla="*/ 10012152 w 10012152"/>
                <a:gd name="connsiteY2" fmla="*/ 720 h 5992559"/>
                <a:gd name="connsiteX3" fmla="*/ 9989080 w 10012152"/>
                <a:gd name="connsiteY3" fmla="*/ 636271 h 5992559"/>
                <a:gd name="connsiteX4" fmla="*/ 0 w 10012152"/>
                <a:gd name="connsiteY4" fmla="*/ 5992559 h 599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2152" h="5992559">
                  <a:moveTo>
                    <a:pt x="0" y="5992559"/>
                  </a:moveTo>
                  <a:lnTo>
                    <a:pt x="7466065" y="0"/>
                  </a:lnTo>
                  <a:lnTo>
                    <a:pt x="10012152" y="720"/>
                  </a:lnTo>
                  <a:lnTo>
                    <a:pt x="9989080" y="636271"/>
                  </a:lnTo>
                  <a:lnTo>
                    <a:pt x="0" y="5992559"/>
                  </a:lnTo>
                  <a:close/>
                </a:path>
              </a:pathLst>
            </a:custGeom>
            <a:gradFill>
              <a:gsLst>
                <a:gs pos="43000">
                  <a:schemeClr val="bg1">
                    <a:alpha val="0"/>
                  </a:schemeClr>
                </a:gs>
                <a:gs pos="98000">
                  <a:schemeClr val="tx2">
                    <a:lumMod val="50000"/>
                    <a:lumOff val="50000"/>
                  </a:schemeClr>
                </a:gs>
                <a:gs pos="82000">
                  <a:schemeClr val="tx2">
                    <a:lumMod val="50000"/>
                    <a:lumOff val="50000"/>
                  </a:schemeClr>
                </a:gs>
              </a:gsLst>
              <a:lin ang="288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715D98C-566B-E418-9578-62E89B76CE10}"/>
                </a:ext>
              </a:extLst>
            </p:cNvPr>
            <p:cNvSpPr/>
            <p:nvPr/>
          </p:nvSpPr>
          <p:spPr>
            <a:xfrm>
              <a:off x="4090930" y="2365300"/>
              <a:ext cx="3690440" cy="2621068"/>
            </a:xfrm>
            <a:custGeom>
              <a:avLst/>
              <a:gdLst>
                <a:gd name="connsiteX0" fmla="*/ 2909 w 11042178"/>
                <a:gd name="connsiteY0" fmla="*/ 5632368 h 6512270"/>
                <a:gd name="connsiteX1" fmla="*/ 948482 w 11042178"/>
                <a:gd name="connsiteY1" fmla="*/ 5621977 h 6512270"/>
                <a:gd name="connsiteX2" fmla="*/ 11042178 w 11042178"/>
                <a:gd name="connsiteY2" fmla="*/ 0 h 6512270"/>
                <a:gd name="connsiteX3" fmla="*/ 11027664 w 11042178"/>
                <a:gd name="connsiteY3" fmla="*/ 6512270 h 6512270"/>
                <a:gd name="connsiteX4" fmla="*/ 0 w 11042178"/>
                <a:gd name="connsiteY4" fmla="*/ 6512270 h 6512270"/>
                <a:gd name="connsiteX5" fmla="*/ 2909 w 11042178"/>
                <a:gd name="connsiteY5" fmla="*/ 5632368 h 6512270"/>
                <a:gd name="connsiteX0" fmla="*/ 2909 w 11027664"/>
                <a:gd name="connsiteY0" fmla="*/ 5574859 h 6454761"/>
                <a:gd name="connsiteX1" fmla="*/ 948482 w 11027664"/>
                <a:gd name="connsiteY1" fmla="*/ 5564468 h 6454761"/>
                <a:gd name="connsiteX2" fmla="*/ 10978917 w 11027664"/>
                <a:gd name="connsiteY2" fmla="*/ 0 h 6454761"/>
                <a:gd name="connsiteX3" fmla="*/ 11027664 w 11027664"/>
                <a:gd name="connsiteY3" fmla="*/ 6454761 h 6454761"/>
                <a:gd name="connsiteX4" fmla="*/ 0 w 11027664"/>
                <a:gd name="connsiteY4" fmla="*/ 6454761 h 6454761"/>
                <a:gd name="connsiteX5" fmla="*/ 2909 w 11027664"/>
                <a:gd name="connsiteY5" fmla="*/ 5574859 h 6454761"/>
                <a:gd name="connsiteX0" fmla="*/ 2909 w 11030675"/>
                <a:gd name="connsiteY0" fmla="*/ 5620866 h 6500768"/>
                <a:gd name="connsiteX1" fmla="*/ 948482 w 11030675"/>
                <a:gd name="connsiteY1" fmla="*/ 5610475 h 6500768"/>
                <a:gd name="connsiteX2" fmla="*/ 11030675 w 11030675"/>
                <a:gd name="connsiteY2" fmla="*/ 0 h 6500768"/>
                <a:gd name="connsiteX3" fmla="*/ 11027664 w 11030675"/>
                <a:gd name="connsiteY3" fmla="*/ 6500768 h 6500768"/>
                <a:gd name="connsiteX4" fmla="*/ 0 w 11030675"/>
                <a:gd name="connsiteY4" fmla="*/ 6500768 h 6500768"/>
                <a:gd name="connsiteX5" fmla="*/ 2909 w 11030675"/>
                <a:gd name="connsiteY5" fmla="*/ 5620866 h 6500768"/>
                <a:gd name="connsiteX0" fmla="*/ 13300 w 11041066"/>
                <a:gd name="connsiteY0" fmla="*/ 5620866 h 6500768"/>
                <a:gd name="connsiteX1" fmla="*/ 958873 w 11041066"/>
                <a:gd name="connsiteY1" fmla="*/ 5610475 h 6500768"/>
                <a:gd name="connsiteX2" fmla="*/ 11041066 w 11041066"/>
                <a:gd name="connsiteY2" fmla="*/ 0 h 6500768"/>
                <a:gd name="connsiteX3" fmla="*/ 11038055 w 11041066"/>
                <a:gd name="connsiteY3" fmla="*/ 6500768 h 6500768"/>
                <a:gd name="connsiteX4" fmla="*/ 0 w 11041066"/>
                <a:gd name="connsiteY4" fmla="*/ 6479986 h 6500768"/>
                <a:gd name="connsiteX5" fmla="*/ 13300 w 11041066"/>
                <a:gd name="connsiteY5" fmla="*/ 5620866 h 6500768"/>
                <a:gd name="connsiteX0" fmla="*/ 13300 w 11041066"/>
                <a:gd name="connsiteY0" fmla="*/ 5620866 h 6511158"/>
                <a:gd name="connsiteX1" fmla="*/ 958873 w 11041066"/>
                <a:gd name="connsiteY1" fmla="*/ 5610475 h 6511158"/>
                <a:gd name="connsiteX2" fmla="*/ 11041066 w 11041066"/>
                <a:gd name="connsiteY2" fmla="*/ 0 h 6511158"/>
                <a:gd name="connsiteX3" fmla="*/ 11038055 w 11041066"/>
                <a:gd name="connsiteY3" fmla="*/ 6500768 h 6511158"/>
                <a:gd name="connsiteX4" fmla="*/ 0 w 11041066"/>
                <a:gd name="connsiteY4" fmla="*/ 6511158 h 6511158"/>
                <a:gd name="connsiteX5" fmla="*/ 13300 w 11041066"/>
                <a:gd name="connsiteY5" fmla="*/ 5620866 h 6511158"/>
                <a:gd name="connsiteX0" fmla="*/ 13300 w 11110801"/>
                <a:gd name="connsiteY0" fmla="*/ 5620866 h 6521550"/>
                <a:gd name="connsiteX1" fmla="*/ 958873 w 11110801"/>
                <a:gd name="connsiteY1" fmla="*/ 5610475 h 6521550"/>
                <a:gd name="connsiteX2" fmla="*/ 11041066 w 11110801"/>
                <a:gd name="connsiteY2" fmla="*/ 0 h 6521550"/>
                <a:gd name="connsiteX3" fmla="*/ 11110791 w 11110801"/>
                <a:gd name="connsiteY3" fmla="*/ 6521550 h 6521550"/>
                <a:gd name="connsiteX4" fmla="*/ 0 w 11110801"/>
                <a:gd name="connsiteY4" fmla="*/ 6511158 h 6521550"/>
                <a:gd name="connsiteX5" fmla="*/ 13300 w 11110801"/>
                <a:gd name="connsiteY5" fmla="*/ 5620866 h 6521550"/>
                <a:gd name="connsiteX0" fmla="*/ 13300 w 11110866"/>
                <a:gd name="connsiteY0" fmla="*/ 5070148 h 5970832"/>
                <a:gd name="connsiteX1" fmla="*/ 958873 w 11110866"/>
                <a:gd name="connsiteY1" fmla="*/ 5059757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13300 w 11110866"/>
                <a:gd name="connsiteY0" fmla="*/ 5070148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2910 w 11110866"/>
                <a:gd name="connsiteY0" fmla="*/ 5163666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58873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84448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84448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38091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798"/>
                <a:gd name="connsiteY0" fmla="*/ 5143118 h 5950284"/>
                <a:gd name="connsiteX1" fmla="*/ 938091 w 11110798"/>
                <a:gd name="connsiteY1" fmla="*/ 5132727 h 5950284"/>
                <a:gd name="connsiteX2" fmla="*/ 11010944 w 11110798"/>
                <a:gd name="connsiteY2" fmla="*/ 0 h 5950284"/>
                <a:gd name="connsiteX3" fmla="*/ 11110791 w 11110798"/>
                <a:gd name="connsiteY3" fmla="*/ 5950284 h 5950284"/>
                <a:gd name="connsiteX4" fmla="*/ 0 w 11110798"/>
                <a:gd name="connsiteY4" fmla="*/ 5939892 h 5950284"/>
                <a:gd name="connsiteX5" fmla="*/ 2910 w 11110798"/>
                <a:gd name="connsiteY5" fmla="*/ 5143118 h 5950284"/>
                <a:gd name="connsiteX0" fmla="*/ 2910 w 11010944"/>
                <a:gd name="connsiteY0" fmla="*/ 5143118 h 5939892"/>
                <a:gd name="connsiteX1" fmla="*/ 938091 w 11010944"/>
                <a:gd name="connsiteY1" fmla="*/ 5132727 h 5939892"/>
                <a:gd name="connsiteX2" fmla="*/ 11010944 w 11010944"/>
                <a:gd name="connsiteY2" fmla="*/ 0 h 5939892"/>
                <a:gd name="connsiteX3" fmla="*/ 11008049 w 11010944"/>
                <a:gd name="connsiteY3" fmla="*/ 5898913 h 5939892"/>
                <a:gd name="connsiteX4" fmla="*/ 0 w 11010944"/>
                <a:gd name="connsiteY4" fmla="*/ 5939892 h 5939892"/>
                <a:gd name="connsiteX5" fmla="*/ 2910 w 11010944"/>
                <a:gd name="connsiteY5" fmla="*/ 5143118 h 5939892"/>
                <a:gd name="connsiteX0" fmla="*/ 72 w 11008106"/>
                <a:gd name="connsiteY0" fmla="*/ 5143118 h 5898913"/>
                <a:gd name="connsiteX1" fmla="*/ 935253 w 11008106"/>
                <a:gd name="connsiteY1" fmla="*/ 5132727 h 5898913"/>
                <a:gd name="connsiteX2" fmla="*/ 11008106 w 11008106"/>
                <a:gd name="connsiteY2" fmla="*/ 0 h 5898913"/>
                <a:gd name="connsiteX3" fmla="*/ 11005211 w 11008106"/>
                <a:gd name="connsiteY3" fmla="*/ 5898913 h 5898913"/>
                <a:gd name="connsiteX4" fmla="*/ 7436 w 11008106"/>
                <a:gd name="connsiteY4" fmla="*/ 5898795 h 5898913"/>
                <a:gd name="connsiteX5" fmla="*/ 72 w 11008106"/>
                <a:gd name="connsiteY5" fmla="*/ 5143118 h 5898913"/>
                <a:gd name="connsiteX0" fmla="*/ 23458 w 11000670"/>
                <a:gd name="connsiteY0" fmla="*/ 5194489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23458 w 11000670"/>
                <a:gd name="connsiteY5" fmla="*/ 5194489 h 5898913"/>
                <a:gd name="connsiteX0" fmla="*/ 44007 w 11000670"/>
                <a:gd name="connsiteY0" fmla="*/ 5143118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44007 w 11000670"/>
                <a:gd name="connsiteY0" fmla="*/ 5143118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33733 w 11000670"/>
                <a:gd name="connsiteY0" fmla="*/ 5102021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01905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091631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22569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15999 h 5898913"/>
                <a:gd name="connsiteX5" fmla="*/ 47750 w 11014687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47750 w 11014687"/>
                <a:gd name="connsiteY5" fmla="*/ 5122569 h 5898913"/>
                <a:gd name="connsiteX0" fmla="*/ 5695 w 11014687"/>
                <a:gd name="connsiteY0" fmla="*/ 553655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36559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05511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4687"/>
                <a:gd name="connsiteY0" fmla="*/ 5505511 h 5898913"/>
                <a:gd name="connsiteX1" fmla="*/ 924074 w 11014687"/>
                <a:gd name="connsiteY1" fmla="*/ 5505470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1797"/>
                <a:gd name="connsiteY0" fmla="*/ 5329567 h 5722969"/>
                <a:gd name="connsiteX1" fmla="*/ 924074 w 11011797"/>
                <a:gd name="connsiteY1" fmla="*/ 5329526 h 5722969"/>
                <a:gd name="connsiteX2" fmla="*/ 10902545 w 11011797"/>
                <a:gd name="connsiteY2" fmla="*/ 0 h 5722969"/>
                <a:gd name="connsiteX3" fmla="*/ 11011792 w 11011797"/>
                <a:gd name="connsiteY3" fmla="*/ 5722969 h 5722969"/>
                <a:gd name="connsiteX4" fmla="*/ 0 w 11011797"/>
                <a:gd name="connsiteY4" fmla="*/ 5722852 h 5722969"/>
                <a:gd name="connsiteX5" fmla="*/ 5695 w 11011797"/>
                <a:gd name="connsiteY5" fmla="*/ 5329567 h 5722969"/>
                <a:gd name="connsiteX0" fmla="*/ 5695 w 10913722"/>
                <a:gd name="connsiteY0" fmla="*/ 5329567 h 5722969"/>
                <a:gd name="connsiteX1" fmla="*/ 924074 w 10913722"/>
                <a:gd name="connsiteY1" fmla="*/ 5329526 h 5722969"/>
                <a:gd name="connsiteX2" fmla="*/ 10902545 w 10913722"/>
                <a:gd name="connsiteY2" fmla="*/ 0 h 5722969"/>
                <a:gd name="connsiteX3" fmla="*/ 10913667 w 10913722"/>
                <a:gd name="connsiteY3" fmla="*/ 5722969 h 5722969"/>
                <a:gd name="connsiteX4" fmla="*/ 0 w 10913722"/>
                <a:gd name="connsiteY4" fmla="*/ 5722852 h 5722969"/>
                <a:gd name="connsiteX5" fmla="*/ 5695 w 10913722"/>
                <a:gd name="connsiteY5" fmla="*/ 5329567 h 57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13722" h="5722969">
                  <a:moveTo>
                    <a:pt x="5695" y="5329567"/>
                  </a:moveTo>
                  <a:lnTo>
                    <a:pt x="924074" y="5329526"/>
                  </a:lnTo>
                  <a:lnTo>
                    <a:pt x="10902545" y="0"/>
                  </a:lnTo>
                  <a:cubicBezTo>
                    <a:pt x="10901541" y="2166923"/>
                    <a:pt x="10914671" y="3556046"/>
                    <a:pt x="10913667" y="5722969"/>
                  </a:cubicBezTo>
                  <a:lnTo>
                    <a:pt x="0" y="5722852"/>
                  </a:lnTo>
                  <a:cubicBezTo>
                    <a:pt x="970" y="5429551"/>
                    <a:pt x="4725" y="5622868"/>
                    <a:pt x="5695" y="5329567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2008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F4B21C-D637-360C-897F-1A663E269DD9}"/>
                </a:ext>
              </a:extLst>
            </p:cNvPr>
            <p:cNvSpPr txBox="1"/>
            <p:nvPr/>
          </p:nvSpPr>
          <p:spPr>
            <a:xfrm rot="18770187">
              <a:off x="4472708" y="3225540"/>
              <a:ext cx="405556" cy="2366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5C41CD-004E-120B-648A-9580F9670CEB}"/>
                </a:ext>
              </a:extLst>
            </p:cNvPr>
            <p:cNvSpPr txBox="1"/>
            <p:nvPr/>
          </p:nvSpPr>
          <p:spPr>
            <a:xfrm rot="18780000" flipH="1">
              <a:off x="5324469" y="3262746"/>
              <a:ext cx="307602" cy="2366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rgbClr val="F0B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C09929-ACAB-D5C5-2961-F4B81D1E2D71}"/>
                </a:ext>
              </a:extLst>
            </p:cNvPr>
            <p:cNvSpPr txBox="1"/>
            <p:nvPr/>
          </p:nvSpPr>
          <p:spPr>
            <a:xfrm rot="19387816">
              <a:off x="5876143" y="3061838"/>
              <a:ext cx="1135944" cy="2366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Grover-HL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A63C89-439D-D675-A87B-B601072EB6A5}"/>
                </a:ext>
              </a:extLst>
            </p:cNvPr>
            <p:cNvSpPr txBox="1"/>
            <p:nvPr/>
          </p:nvSpPr>
          <p:spPr>
            <a:xfrm rot="16200000">
              <a:off x="2618807" y="3321190"/>
              <a:ext cx="2281720" cy="30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Sensitivity (Log)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8AA501C-C811-5654-B2B0-2217AD5C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29222" y="2669463"/>
              <a:ext cx="473477" cy="20106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1979542-8663-3A6E-AA7F-E2D0B460971F}"/>
                </a:ext>
              </a:extLst>
            </p:cNvPr>
            <p:cNvGrpSpPr/>
            <p:nvPr/>
          </p:nvGrpSpPr>
          <p:grpSpPr>
            <a:xfrm>
              <a:off x="5933016" y="2129825"/>
              <a:ext cx="524042" cy="524042"/>
              <a:chOff x="6902049" y="5127011"/>
              <a:chExt cx="1474382" cy="147438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A3B059C-F60E-8695-1DEF-90B8B1EC70C2}"/>
                  </a:ext>
                </a:extLst>
              </p:cNvPr>
              <p:cNvSpPr/>
              <p:nvPr/>
            </p:nvSpPr>
            <p:spPr>
              <a:xfrm>
                <a:off x="6902049" y="5127011"/>
                <a:ext cx="1474382" cy="14743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0B6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098AD5E-20A6-5A94-06C5-219BF3D56230}"/>
                  </a:ext>
                </a:extLst>
              </p:cNvPr>
              <p:cNvGrpSpPr/>
              <p:nvPr/>
            </p:nvGrpSpPr>
            <p:grpSpPr>
              <a:xfrm rot="13487695">
                <a:off x="7347162" y="5347886"/>
                <a:ext cx="640470" cy="1032631"/>
                <a:chOff x="4625391" y="8806080"/>
                <a:chExt cx="304905" cy="492687"/>
              </a:xfrm>
            </p:grpSpPr>
            <p:sp>
              <p:nvSpPr>
                <p:cNvPr id="35" name="Right Arrow 34">
                  <a:extLst>
                    <a:ext uri="{FF2B5EF4-FFF2-40B4-BE49-F238E27FC236}">
                      <a16:creationId xmlns:a16="http://schemas.microsoft.com/office/drawing/2014/main" id="{2CA4767E-B8A4-E6E4-F462-B298340B5238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gradFill flip="none" rotWithShape="1">
                  <a:gsLst>
                    <a:gs pos="58000">
                      <a:srgbClr val="FFC325"/>
                    </a:gs>
                    <a:gs pos="100000">
                      <a:srgbClr val="FFC325">
                        <a:tint val="44500"/>
                        <a:satMod val="160000"/>
                      </a:srgbClr>
                    </a:gs>
                    <a:gs pos="100000">
                      <a:srgbClr val="FFC325">
                        <a:tint val="23500"/>
                        <a:satMod val="16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CA7C6A5-E78A-0409-4B65-AA372797C70B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31DA0E2-CE72-E6F4-5C05-796B063B3CCE}"/>
                    </a:ext>
                  </a:extLst>
                </p:cNvPr>
                <p:cNvSpPr/>
                <p:nvPr/>
              </p:nvSpPr>
              <p:spPr>
                <a:xfrm rot="10688789">
                  <a:off x="4625391" y="8874251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rgbClr val="FFC325"/>
                    </a:gs>
                    <a:gs pos="43000">
                      <a:srgbClr val="FFC325">
                        <a:alpha val="57797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42EAA3-3CE3-7B12-FE22-946D77C12B2A}"/>
                </a:ext>
              </a:extLst>
            </p:cNvPr>
            <p:cNvGrpSpPr/>
            <p:nvPr/>
          </p:nvGrpSpPr>
          <p:grpSpPr>
            <a:xfrm>
              <a:off x="4974994" y="2129825"/>
              <a:ext cx="521208" cy="521208"/>
              <a:chOff x="9136491" y="701547"/>
              <a:chExt cx="521208" cy="5212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113C0D-E704-9CD6-7693-970E7DCF5AAB}"/>
                  </a:ext>
                </a:extLst>
              </p:cNvPr>
              <p:cNvSpPr/>
              <p:nvPr/>
            </p:nvSpPr>
            <p:spPr>
              <a:xfrm>
                <a:off x="9136491" y="70154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E9B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F80F86C-2CE6-4541-F1A6-DB8262BE0C5D}"/>
                  </a:ext>
                </a:extLst>
              </p:cNvPr>
              <p:cNvGrpSpPr/>
              <p:nvPr/>
            </p:nvGrpSpPr>
            <p:grpSpPr>
              <a:xfrm>
                <a:off x="9243531" y="769805"/>
                <a:ext cx="274742" cy="378501"/>
                <a:chOff x="5318797" y="5913882"/>
                <a:chExt cx="274742" cy="378501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863BA20-6A3D-8DF4-890A-4749C88C9DE8}"/>
                    </a:ext>
                  </a:extLst>
                </p:cNvPr>
                <p:cNvGrpSpPr/>
                <p:nvPr/>
              </p:nvGrpSpPr>
              <p:grpSpPr>
                <a:xfrm rot="13487695">
                  <a:off x="5318797" y="5980155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54" name="Right Arrow 53">
                    <a:extLst>
                      <a:ext uri="{FF2B5EF4-FFF2-40B4-BE49-F238E27FC236}">
                        <a16:creationId xmlns:a16="http://schemas.microsoft.com/office/drawing/2014/main" id="{0BAB09DE-9FC7-1A1A-F368-5D6352DE3B02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50758E04-0309-D77C-BFF3-7956C2C0424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1BF50A3C-52A3-DD01-1CA9-AD14255BDBC6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CBCA508-7E14-0832-CFC7-E0E64E57221F}"/>
                    </a:ext>
                  </a:extLst>
                </p:cNvPr>
                <p:cNvGrpSpPr/>
                <p:nvPr/>
              </p:nvGrpSpPr>
              <p:grpSpPr>
                <a:xfrm rot="10212165">
                  <a:off x="5477208" y="5913882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48" name="Right Arrow 47">
                    <a:extLst>
                      <a:ext uri="{FF2B5EF4-FFF2-40B4-BE49-F238E27FC236}">
                        <a16:creationId xmlns:a16="http://schemas.microsoft.com/office/drawing/2014/main" id="{83DBF01C-7AD5-BDEC-B4EE-595C517EA22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1E5AF666-5473-681D-74BF-A329EAA89055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8C4F6B16-7A67-3ACF-335B-FC3945BB0CC9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CFE6D32A-94BC-D697-6B4D-3B1FB98F0438}"/>
                    </a:ext>
                  </a:extLst>
                </p:cNvPr>
                <p:cNvGrpSpPr/>
                <p:nvPr/>
              </p:nvGrpSpPr>
              <p:grpSpPr>
                <a:xfrm rot="10800000">
                  <a:off x="5442840" y="6104820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44" name="Right Arrow 43">
                    <a:extLst>
                      <a:ext uri="{FF2B5EF4-FFF2-40B4-BE49-F238E27FC236}">
                        <a16:creationId xmlns:a16="http://schemas.microsoft.com/office/drawing/2014/main" id="{9850EAE2-4353-618D-BEB1-4B29080F80E3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7263C096-471A-1B52-661E-238B83D7B5BE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F46FF8DE-5937-85B7-4E04-BE220FB3D062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0127427-B720-A367-88FA-1D88079C29EC}"/>
                </a:ext>
              </a:extLst>
            </p:cNvPr>
            <p:cNvGrpSpPr/>
            <p:nvPr/>
          </p:nvGrpSpPr>
          <p:grpSpPr>
            <a:xfrm>
              <a:off x="6880603" y="2129825"/>
              <a:ext cx="521208" cy="521208"/>
              <a:chOff x="10845978" y="1599240"/>
              <a:chExt cx="548883" cy="54888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7135A63-FAF3-07E6-14BA-85ECC6B817BB}"/>
                  </a:ext>
                </a:extLst>
              </p:cNvPr>
              <p:cNvSpPr/>
              <p:nvPr/>
            </p:nvSpPr>
            <p:spPr>
              <a:xfrm>
                <a:off x="10845978" y="1599240"/>
                <a:ext cx="548883" cy="5488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AD5CE30-6BDD-02B9-F94B-130A49C0EC0D}"/>
                  </a:ext>
                </a:extLst>
              </p:cNvPr>
              <p:cNvGrpSpPr/>
              <p:nvPr/>
            </p:nvGrpSpPr>
            <p:grpSpPr>
              <a:xfrm>
                <a:off x="10918620" y="1712635"/>
                <a:ext cx="398588" cy="335052"/>
                <a:chOff x="5728618" y="1538134"/>
                <a:chExt cx="4371280" cy="3674490"/>
              </a:xfrm>
            </p:grpSpPr>
            <p:sp>
              <p:nvSpPr>
                <p:cNvPr id="60" name="Trapezoid 59">
                  <a:extLst>
                    <a:ext uri="{FF2B5EF4-FFF2-40B4-BE49-F238E27FC236}">
                      <a16:creationId xmlns:a16="http://schemas.microsoft.com/office/drawing/2014/main" id="{22C49B37-DA78-F089-7578-8E59BA08CA24}"/>
                    </a:ext>
                  </a:extLst>
                </p:cNvPr>
                <p:cNvSpPr/>
                <p:nvPr/>
              </p:nvSpPr>
              <p:spPr>
                <a:xfrm>
                  <a:off x="7621534" y="4617526"/>
                  <a:ext cx="585450" cy="319301"/>
                </a:xfrm>
                <a:prstGeom prst="trapezoid">
                  <a:avLst/>
                </a:prstGeom>
                <a:solidFill>
                  <a:srgbClr val="DADADA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1" name="Rounded Rectangle 60">
                  <a:extLst>
                    <a:ext uri="{FF2B5EF4-FFF2-40B4-BE49-F238E27FC236}">
                      <a16:creationId xmlns:a16="http://schemas.microsoft.com/office/drawing/2014/main" id="{9355B989-9F80-A542-FB52-C6962C794303}"/>
                    </a:ext>
                  </a:extLst>
                </p:cNvPr>
                <p:cNvSpPr/>
                <p:nvPr/>
              </p:nvSpPr>
              <p:spPr>
                <a:xfrm>
                  <a:off x="5728618" y="1538134"/>
                  <a:ext cx="4371280" cy="3112714"/>
                </a:xfrm>
                <a:prstGeom prst="roundRect">
                  <a:avLst>
                    <a:gd name="adj" fmla="val 5702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7DD24E2-40A7-D616-6702-9D496D7ED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8618" y="4088374"/>
                  <a:ext cx="43712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4E7AD68-F229-DD23-D82D-DC18371AE2EC}"/>
                    </a:ext>
                  </a:extLst>
                </p:cNvPr>
                <p:cNvSpPr/>
                <p:nvPr/>
              </p:nvSpPr>
              <p:spPr>
                <a:xfrm>
                  <a:off x="7833198" y="4302932"/>
                  <a:ext cx="162117" cy="16515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5899D871-D39C-552E-D385-6B1D00E69691}"/>
                    </a:ext>
                  </a:extLst>
                </p:cNvPr>
                <p:cNvSpPr/>
                <p:nvPr/>
              </p:nvSpPr>
              <p:spPr>
                <a:xfrm>
                  <a:off x="6633057" y="5087345"/>
                  <a:ext cx="2562398" cy="1252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A0FED21C-A3BC-4618-F168-001FB55779CD}"/>
                    </a:ext>
                  </a:extLst>
                </p:cNvPr>
                <p:cNvSpPr/>
                <p:nvPr/>
              </p:nvSpPr>
              <p:spPr>
                <a:xfrm>
                  <a:off x="5728618" y="1539765"/>
                  <a:ext cx="4371280" cy="2550240"/>
                </a:xfrm>
                <a:custGeom>
                  <a:avLst/>
                  <a:gdLst>
                    <a:gd name="connsiteX0" fmla="*/ 108808 w 2679813"/>
                    <a:gd name="connsiteY0" fmla="*/ 0 h 1563419"/>
                    <a:gd name="connsiteX1" fmla="*/ 2571005 w 2679813"/>
                    <a:gd name="connsiteY1" fmla="*/ 0 h 1563419"/>
                    <a:gd name="connsiteX2" fmla="*/ 2679813 w 2679813"/>
                    <a:gd name="connsiteY2" fmla="*/ 108808 h 1563419"/>
                    <a:gd name="connsiteX3" fmla="*/ 2679813 w 2679813"/>
                    <a:gd name="connsiteY3" fmla="*/ 1563419 h 1563419"/>
                    <a:gd name="connsiteX4" fmla="*/ 0 w 2679813"/>
                    <a:gd name="connsiteY4" fmla="*/ 1563419 h 1563419"/>
                    <a:gd name="connsiteX5" fmla="*/ 0 w 2679813"/>
                    <a:gd name="connsiteY5" fmla="*/ 108808 h 1563419"/>
                    <a:gd name="connsiteX6" fmla="*/ 108808 w 2679813"/>
                    <a:gd name="connsiteY6" fmla="*/ 0 h 1563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9813" h="1563419">
                      <a:moveTo>
                        <a:pt x="108808" y="0"/>
                      </a:moveTo>
                      <a:lnTo>
                        <a:pt x="2571005" y="0"/>
                      </a:lnTo>
                      <a:cubicBezTo>
                        <a:pt x="2631098" y="0"/>
                        <a:pt x="2679813" y="48715"/>
                        <a:pt x="2679813" y="108808"/>
                      </a:cubicBezTo>
                      <a:lnTo>
                        <a:pt x="2679813" y="1563419"/>
                      </a:lnTo>
                      <a:lnTo>
                        <a:pt x="0" y="1563419"/>
                      </a:lnTo>
                      <a:lnTo>
                        <a:pt x="0" y="108808"/>
                      </a:lnTo>
                      <a:cubicBezTo>
                        <a:pt x="0" y="48715"/>
                        <a:pt x="48715" y="0"/>
                        <a:pt x="10880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1AD492F-92C0-160D-FAB8-B800B0A79118}"/>
                    </a:ext>
                  </a:extLst>
                </p:cNvPr>
                <p:cNvSpPr/>
                <p:nvPr/>
              </p:nvSpPr>
              <p:spPr>
                <a:xfrm>
                  <a:off x="5893207" y="1695763"/>
                  <a:ext cx="4042101" cy="2206647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1697D08-C9EC-402D-E43E-5C797FEA8292}"/>
                    </a:ext>
                  </a:extLst>
                </p:cNvPr>
                <p:cNvSpPr/>
                <p:nvPr/>
              </p:nvSpPr>
              <p:spPr>
                <a:xfrm>
                  <a:off x="5890433" y="1685294"/>
                  <a:ext cx="4042101" cy="2206647"/>
                </a:xfrm>
                <a:prstGeom prst="rect">
                  <a:avLst/>
                </a:prstGeom>
                <a:gradFill>
                  <a:gsLst>
                    <a:gs pos="16000">
                      <a:schemeClr val="tx2">
                        <a:lumMod val="25000"/>
                        <a:lumOff val="75000"/>
                      </a:schemeClr>
                    </a:gs>
                    <a:gs pos="100000">
                      <a:schemeClr val="bg1"/>
                    </a:gs>
                    <a:gs pos="58000">
                      <a:schemeClr val="tx2">
                        <a:lumMod val="10000"/>
                        <a:lumOff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92D05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Biome" panose="020B0604020202020204" pitchFamily="34" charset="0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95A2D083-2E3F-8AA3-41DD-6090D25132EA}"/>
                    </a:ext>
                  </a:extLst>
                </p:cNvPr>
                <p:cNvGrpSpPr/>
                <p:nvPr/>
              </p:nvGrpSpPr>
              <p:grpSpPr>
                <a:xfrm rot="1746963">
                  <a:off x="6788025" y="1672132"/>
                  <a:ext cx="2272618" cy="2252096"/>
                  <a:chOff x="7128553" y="2075786"/>
                  <a:chExt cx="1584303" cy="1569997"/>
                </a:xfrm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856E50B-50BA-1ACD-E84D-9335B5A68660}"/>
                      </a:ext>
                    </a:extLst>
                  </p:cNvPr>
                  <p:cNvSpPr/>
                  <p:nvPr/>
                </p:nvSpPr>
                <p:spPr>
                  <a:xfrm>
                    <a:off x="7715680" y="2075786"/>
                    <a:ext cx="395721" cy="156999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5F1ED798-82ED-37E2-FA9C-ED1FDB379E6C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7715690" y="2049914"/>
                    <a:ext cx="395722" cy="15699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83F8737C-E636-003D-B256-BD95B5429A09}"/>
                      </a:ext>
                    </a:extLst>
                  </p:cNvPr>
                  <p:cNvSpPr/>
                  <p:nvPr/>
                </p:nvSpPr>
                <p:spPr>
                  <a:xfrm rot="18000000">
                    <a:off x="7729998" y="2075606"/>
                    <a:ext cx="395722" cy="156999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D4C0881-44CB-DD09-91A9-CD75A0DD4BB7}"/>
                </a:ext>
              </a:extLst>
            </p:cNvPr>
            <p:cNvSpPr txBox="1"/>
            <p:nvPr/>
          </p:nvSpPr>
          <p:spPr>
            <a:xfrm>
              <a:off x="4805124" y="5071620"/>
              <a:ext cx="2444638" cy="30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Bandwidth (Log)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F05EDDD-4CAF-3E12-400C-A51A3AE6D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7500" y="5145477"/>
              <a:ext cx="404609" cy="22682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DB2B01-EA44-64D4-1028-E5A6E09B5141}"/>
              </a:ext>
            </a:extLst>
          </p:cNvPr>
          <p:cNvSpPr txBox="1"/>
          <p:nvPr/>
        </p:nvSpPr>
        <p:spPr>
          <a:xfrm rot="19468823">
            <a:off x="6168665" y="4340184"/>
            <a:ext cx="159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Impossible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DD32FD-75DD-2D17-D118-08DE67A18C3C}"/>
              </a:ext>
            </a:extLst>
          </p:cNvPr>
          <p:cNvGrpSpPr/>
          <p:nvPr/>
        </p:nvGrpSpPr>
        <p:grpSpPr>
          <a:xfrm>
            <a:off x="7948246" y="2613884"/>
            <a:ext cx="3053973" cy="749727"/>
            <a:chOff x="7948246" y="2361017"/>
            <a:chExt cx="3053973" cy="74972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4F53818-8C36-C5F6-1924-2F8406EEAEEA}"/>
                </a:ext>
              </a:extLst>
            </p:cNvPr>
            <p:cNvSpPr/>
            <p:nvPr/>
          </p:nvSpPr>
          <p:spPr>
            <a:xfrm>
              <a:off x="7948246" y="2827606"/>
              <a:ext cx="1617785" cy="283138"/>
            </a:xfrm>
            <a:custGeom>
              <a:avLst/>
              <a:gdLst>
                <a:gd name="connsiteX0" fmla="*/ 1617785 w 1617785"/>
                <a:gd name="connsiteY0" fmla="*/ 0 h 283138"/>
                <a:gd name="connsiteX1" fmla="*/ 914400 w 1617785"/>
                <a:gd name="connsiteY1" fmla="*/ 281354 h 283138"/>
                <a:gd name="connsiteX2" fmla="*/ 0 w 1617785"/>
                <a:gd name="connsiteY2" fmla="*/ 98474 h 28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7785" h="283138">
                  <a:moveTo>
                    <a:pt x="1617785" y="0"/>
                  </a:moveTo>
                  <a:cubicBezTo>
                    <a:pt x="1400908" y="132471"/>
                    <a:pt x="1184031" y="264942"/>
                    <a:pt x="914400" y="281354"/>
                  </a:cubicBezTo>
                  <a:cubicBezTo>
                    <a:pt x="644769" y="297766"/>
                    <a:pt x="322384" y="198120"/>
                    <a:pt x="0" y="98474"/>
                  </a:cubicBezTo>
                </a:path>
              </a:pathLst>
            </a:custGeom>
            <a:noFill/>
            <a:ln w="28575"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AAF6A2-4E7C-6A24-AF02-540055C3FA77}"/>
                </a:ext>
              </a:extLst>
            </p:cNvPr>
            <p:cNvSpPr txBox="1"/>
            <p:nvPr/>
          </p:nvSpPr>
          <p:spPr>
            <a:xfrm>
              <a:off x="9290147" y="2361017"/>
              <a:ext cx="1712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Our algorithm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396DFA-6382-1F7C-8C41-E6193417D84F}"/>
                  </a:ext>
                </a:extLst>
              </p:cNvPr>
              <p:cNvSpPr txBox="1"/>
              <p:nvPr/>
            </p:nvSpPr>
            <p:spPr>
              <a:xfrm>
                <a:off x="4978160" y="1552324"/>
                <a:ext cx="24247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Fixed total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396DFA-6382-1F7C-8C41-E6193417D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160" y="1552324"/>
                <a:ext cx="2424766" cy="461665"/>
              </a:xfrm>
              <a:prstGeom prst="rect">
                <a:avLst/>
              </a:prstGeom>
              <a:blipFill>
                <a:blip r:embed="rId7"/>
                <a:stretch>
                  <a:fillRect l="-4188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0188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D278-ADC0-D198-4475-AF583AC3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4233C3-D23F-087B-40FA-DBF9B4AED855}"/>
              </a:ext>
            </a:extLst>
          </p:cNvPr>
          <p:cNvSpPr txBox="1"/>
          <p:nvPr/>
        </p:nvSpPr>
        <p:spPr>
          <a:xfrm>
            <a:off x="2820552" y="3136612"/>
            <a:ext cx="6550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 we construct the algorithm?</a:t>
            </a:r>
          </a:p>
        </p:txBody>
      </p:sp>
    </p:spTree>
    <p:extLst>
      <p:ext uri="{BB962C8B-B14F-4D97-AF65-F5344CB8AC3E}">
        <p14:creationId xmlns:p14="http://schemas.microsoft.com/office/powerpoint/2010/main" val="278348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A556-4FBD-763A-7A6A-A6A5539F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Exciting Time for Quantum Information Science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E61A40-FE50-4B32-B004-859CC280A265}"/>
              </a:ext>
            </a:extLst>
          </p:cNvPr>
          <p:cNvGrpSpPr/>
          <p:nvPr/>
        </p:nvGrpSpPr>
        <p:grpSpPr>
          <a:xfrm>
            <a:off x="5229804" y="2961892"/>
            <a:ext cx="1671131" cy="1640411"/>
            <a:chOff x="4206240" y="2391508"/>
            <a:chExt cx="3507545" cy="34430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AC4703-F98C-E3B8-3EBA-281BECD6E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9006" y="2405575"/>
              <a:ext cx="3504779" cy="3429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D4AEC2-B968-7531-6D4A-5957758B073C}"/>
                </a:ext>
              </a:extLst>
            </p:cNvPr>
            <p:cNvSpPr/>
            <p:nvPr/>
          </p:nvSpPr>
          <p:spPr>
            <a:xfrm>
              <a:off x="4206240" y="2391508"/>
              <a:ext cx="154745" cy="12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5050B2-1B1A-E542-3B06-92D36E0E50BC}"/>
              </a:ext>
            </a:extLst>
          </p:cNvPr>
          <p:cNvSpPr txBox="1"/>
          <p:nvPr/>
        </p:nvSpPr>
        <p:spPr>
          <a:xfrm>
            <a:off x="4638197" y="2045033"/>
            <a:ext cx="2915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Logical quantum circuits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4ACD-E6BC-12A5-DE99-3982D5A3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9" t="3353" r="2809" b="1229"/>
          <a:stretch/>
        </p:blipFill>
        <p:spPr>
          <a:xfrm>
            <a:off x="8799486" y="2909894"/>
            <a:ext cx="1693750" cy="1727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DA087-A48B-389F-7944-02CE34009911}"/>
              </a:ext>
            </a:extLst>
          </p:cNvPr>
          <p:cNvSpPr txBox="1"/>
          <p:nvPr/>
        </p:nvSpPr>
        <p:spPr>
          <a:xfrm>
            <a:off x="8539934" y="2047598"/>
            <a:ext cx="2150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Large qubit arrays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78728-7D2F-D77D-71E9-97F71F91429A}"/>
              </a:ext>
            </a:extLst>
          </p:cNvPr>
          <p:cNvSpPr txBox="1"/>
          <p:nvPr/>
        </p:nvSpPr>
        <p:spPr>
          <a:xfrm>
            <a:off x="5413121" y="4780122"/>
            <a:ext cx="1259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Lukin group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4B86-9D3C-CD99-9F3B-346F7DDE2A45}"/>
              </a:ext>
            </a:extLst>
          </p:cNvPr>
          <p:cNvSpPr txBox="1"/>
          <p:nvPr/>
        </p:nvSpPr>
        <p:spPr>
          <a:xfrm>
            <a:off x="9007284" y="4773906"/>
            <a:ext cx="139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Endres group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E2EC0-215A-4BCA-DB98-58000E20B036}"/>
              </a:ext>
            </a:extLst>
          </p:cNvPr>
          <p:cNvSpPr txBox="1"/>
          <p:nvPr/>
        </p:nvSpPr>
        <p:spPr>
          <a:xfrm>
            <a:off x="1233671" y="2045033"/>
            <a:ext cx="2726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 fidelity operations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564CF-2DE9-83E3-E438-F7942DB0DBA3}"/>
              </a:ext>
            </a:extLst>
          </p:cNvPr>
          <p:cNvSpPr txBox="1"/>
          <p:nvPr/>
        </p:nvSpPr>
        <p:spPr>
          <a:xfrm>
            <a:off x="1876347" y="4758596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Quantinuum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EA74A-8270-5567-9BB0-14D43BF6AA14}"/>
              </a:ext>
            </a:extLst>
          </p:cNvPr>
          <p:cNvSpPr txBox="1"/>
          <p:nvPr/>
        </p:nvSpPr>
        <p:spPr>
          <a:xfrm>
            <a:off x="9592658" y="2726292"/>
            <a:ext cx="1097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6100 atoms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54F8AB-900B-1310-61EB-35D7D7BC4E87}"/>
              </a:ext>
            </a:extLst>
          </p:cNvPr>
          <p:cNvGrpSpPr/>
          <p:nvPr/>
        </p:nvGrpSpPr>
        <p:grpSpPr>
          <a:xfrm>
            <a:off x="1972917" y="5392398"/>
            <a:ext cx="8183857" cy="400110"/>
            <a:chOff x="1972917" y="5392398"/>
            <a:chExt cx="8183857" cy="4001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15EA27-C0B5-2D3C-A04E-C75CCF65A973}"/>
                </a:ext>
              </a:extLst>
            </p:cNvPr>
            <p:cNvSpPr txBox="1"/>
            <p:nvPr/>
          </p:nvSpPr>
          <p:spPr>
            <a:xfrm>
              <a:off x="1972917" y="5392398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bg1"/>
                  </a:solidFill>
                </a:rPr>
                <a:t>Quality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1992ED-AA6E-E828-108C-5BC9D7847C1B}"/>
                </a:ext>
              </a:extLst>
            </p:cNvPr>
            <p:cNvSpPr txBox="1"/>
            <p:nvPr/>
          </p:nvSpPr>
          <p:spPr>
            <a:xfrm>
              <a:off x="5359869" y="5392398"/>
              <a:ext cx="1365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bg1"/>
                  </a:solidFill>
                </a:rPr>
                <a:t>Control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B0C6FE-D5BE-5867-8F3A-E1FA026FC68A}"/>
                </a:ext>
              </a:extLst>
            </p:cNvPr>
            <p:cNvSpPr txBox="1"/>
            <p:nvPr/>
          </p:nvSpPr>
          <p:spPr>
            <a:xfrm>
              <a:off x="9176121" y="5392398"/>
              <a:ext cx="980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bg1"/>
                  </a:solidFill>
                </a:rPr>
                <a:t>Size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A294D7-5BA2-0E65-08C4-DF3BD9798104}"/>
              </a:ext>
            </a:extLst>
          </p:cNvPr>
          <p:cNvGrpSpPr/>
          <p:nvPr/>
        </p:nvGrpSpPr>
        <p:grpSpPr>
          <a:xfrm>
            <a:off x="1773336" y="2875152"/>
            <a:ext cx="1962060" cy="1640411"/>
            <a:chOff x="1773336" y="2875152"/>
            <a:chExt cx="1962060" cy="16404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86A424-D54E-011B-4F4D-B4C2749CA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3336" y="2875152"/>
              <a:ext cx="1962060" cy="164041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80DB8A-0B76-2B49-4B1E-5C89B3CDF069}"/>
                </a:ext>
              </a:extLst>
            </p:cNvPr>
            <p:cNvSpPr/>
            <p:nvPr/>
          </p:nvSpPr>
          <p:spPr>
            <a:xfrm>
              <a:off x="3068515" y="4396154"/>
              <a:ext cx="666881" cy="1194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3971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CF1B-C518-C581-73D6-F295BF73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A90CF-2604-A324-773C-7E2044E8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approach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A38C9B-0DC4-3C14-B04E-EE46ECD763F0}"/>
              </a:ext>
            </a:extLst>
          </p:cNvPr>
          <p:cNvGrpSpPr/>
          <p:nvPr/>
        </p:nvGrpSpPr>
        <p:grpSpPr>
          <a:xfrm>
            <a:off x="4184592" y="2421069"/>
            <a:ext cx="1810961" cy="1522289"/>
            <a:chOff x="5728618" y="1538134"/>
            <a:chExt cx="4371280" cy="3674490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1BCFDBA7-492C-D540-58BE-7FC21D56984C}"/>
                </a:ext>
              </a:extLst>
            </p:cNvPr>
            <p:cNvSpPr/>
            <p:nvPr/>
          </p:nvSpPr>
          <p:spPr>
            <a:xfrm>
              <a:off x="7621534" y="4617526"/>
              <a:ext cx="585450" cy="319301"/>
            </a:xfrm>
            <a:prstGeom prst="trapezoid">
              <a:avLst/>
            </a:prstGeom>
            <a:solidFill>
              <a:srgbClr val="DADADA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3738593-D9BA-4E4B-A06C-85A2088E5A64}"/>
                </a:ext>
              </a:extLst>
            </p:cNvPr>
            <p:cNvSpPr/>
            <p:nvPr/>
          </p:nvSpPr>
          <p:spPr>
            <a:xfrm>
              <a:off x="5728618" y="1538134"/>
              <a:ext cx="4371280" cy="3112714"/>
            </a:xfrm>
            <a:prstGeom prst="roundRect">
              <a:avLst>
                <a:gd name="adj" fmla="val 5702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5F1442-54F1-A409-FCE1-744097C1D9EA}"/>
                </a:ext>
              </a:extLst>
            </p:cNvPr>
            <p:cNvCxnSpPr>
              <a:cxnSpLocks/>
            </p:cNvCxnSpPr>
            <p:nvPr/>
          </p:nvCxnSpPr>
          <p:spPr>
            <a:xfrm>
              <a:off x="5728618" y="4088374"/>
              <a:ext cx="43712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AC0648-FC42-8A55-DDF5-C24E90EB7E8C}"/>
                </a:ext>
              </a:extLst>
            </p:cNvPr>
            <p:cNvSpPr/>
            <p:nvPr/>
          </p:nvSpPr>
          <p:spPr>
            <a:xfrm>
              <a:off x="7833198" y="4302932"/>
              <a:ext cx="162117" cy="1651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E55CDAD-7C08-8387-5851-74A8F611A6B9}"/>
                </a:ext>
              </a:extLst>
            </p:cNvPr>
            <p:cNvSpPr/>
            <p:nvPr/>
          </p:nvSpPr>
          <p:spPr>
            <a:xfrm>
              <a:off x="6633057" y="5087345"/>
              <a:ext cx="2562398" cy="125279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DD1B447-B36A-18ED-4D7B-9D15BAB45D35}"/>
                </a:ext>
              </a:extLst>
            </p:cNvPr>
            <p:cNvSpPr/>
            <p:nvPr/>
          </p:nvSpPr>
          <p:spPr>
            <a:xfrm>
              <a:off x="5728618" y="1539765"/>
              <a:ext cx="4371280" cy="2550240"/>
            </a:xfrm>
            <a:custGeom>
              <a:avLst/>
              <a:gdLst>
                <a:gd name="connsiteX0" fmla="*/ 108808 w 2679813"/>
                <a:gd name="connsiteY0" fmla="*/ 0 h 1563419"/>
                <a:gd name="connsiteX1" fmla="*/ 2571005 w 2679813"/>
                <a:gd name="connsiteY1" fmla="*/ 0 h 1563419"/>
                <a:gd name="connsiteX2" fmla="*/ 2679813 w 2679813"/>
                <a:gd name="connsiteY2" fmla="*/ 108808 h 1563419"/>
                <a:gd name="connsiteX3" fmla="*/ 2679813 w 2679813"/>
                <a:gd name="connsiteY3" fmla="*/ 1563419 h 1563419"/>
                <a:gd name="connsiteX4" fmla="*/ 0 w 2679813"/>
                <a:gd name="connsiteY4" fmla="*/ 1563419 h 1563419"/>
                <a:gd name="connsiteX5" fmla="*/ 0 w 2679813"/>
                <a:gd name="connsiteY5" fmla="*/ 108808 h 1563419"/>
                <a:gd name="connsiteX6" fmla="*/ 108808 w 2679813"/>
                <a:gd name="connsiteY6" fmla="*/ 0 h 156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9813" h="1563419">
                  <a:moveTo>
                    <a:pt x="108808" y="0"/>
                  </a:moveTo>
                  <a:lnTo>
                    <a:pt x="2571005" y="0"/>
                  </a:lnTo>
                  <a:cubicBezTo>
                    <a:pt x="2631098" y="0"/>
                    <a:pt x="2679813" y="48715"/>
                    <a:pt x="2679813" y="108808"/>
                  </a:cubicBezTo>
                  <a:lnTo>
                    <a:pt x="2679813" y="1563419"/>
                  </a:lnTo>
                  <a:lnTo>
                    <a:pt x="0" y="1563419"/>
                  </a:lnTo>
                  <a:lnTo>
                    <a:pt x="0" y="108808"/>
                  </a:lnTo>
                  <a:cubicBezTo>
                    <a:pt x="0" y="48715"/>
                    <a:pt x="48715" y="0"/>
                    <a:pt x="10880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2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16C44D-3895-CC92-7AE7-0B7CAB6CAA6E}"/>
                </a:ext>
              </a:extLst>
            </p:cNvPr>
            <p:cNvSpPr/>
            <p:nvPr/>
          </p:nvSpPr>
          <p:spPr>
            <a:xfrm>
              <a:off x="5893207" y="1695763"/>
              <a:ext cx="4042101" cy="2206647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AD7612-C235-840E-CAD5-D607856140FD}"/>
                </a:ext>
              </a:extLst>
            </p:cNvPr>
            <p:cNvSpPr/>
            <p:nvPr/>
          </p:nvSpPr>
          <p:spPr>
            <a:xfrm>
              <a:off x="5890433" y="1685294"/>
              <a:ext cx="4042101" cy="2206647"/>
            </a:xfrm>
            <a:prstGeom prst="rect">
              <a:avLst/>
            </a:prstGeom>
            <a:gradFill>
              <a:gsLst>
                <a:gs pos="16000">
                  <a:schemeClr val="tx2">
                    <a:lumMod val="25000"/>
                    <a:lumOff val="75000"/>
                  </a:schemeClr>
                </a:gs>
                <a:gs pos="100000">
                  <a:schemeClr val="bg1"/>
                </a:gs>
                <a:gs pos="58000">
                  <a:schemeClr val="tx2">
                    <a:lumMod val="10000"/>
                    <a:lumOff val="90000"/>
                  </a:schemeClr>
                </a:gs>
              </a:gsLst>
              <a:path path="shape">
                <a:fillToRect l="50000" t="50000" r="50000" b="50000"/>
              </a:path>
            </a:gra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>
                <a:solidFill>
                  <a:srgbClr val="92D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iome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9B65C6-AE26-90D9-992C-3BA52ADB8FFF}"/>
                </a:ext>
              </a:extLst>
            </p:cNvPr>
            <p:cNvGrpSpPr/>
            <p:nvPr/>
          </p:nvGrpSpPr>
          <p:grpSpPr>
            <a:xfrm rot="1746963">
              <a:off x="6788025" y="1672132"/>
              <a:ext cx="2272618" cy="2252096"/>
              <a:chOff x="7128553" y="2075786"/>
              <a:chExt cx="1584303" cy="156999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102FBF6-BD1F-A694-7BF2-5982C843AB8D}"/>
                  </a:ext>
                </a:extLst>
              </p:cNvPr>
              <p:cNvSpPr/>
              <p:nvPr/>
            </p:nvSpPr>
            <p:spPr>
              <a:xfrm>
                <a:off x="7715680" y="2075786"/>
                <a:ext cx="395721" cy="1569997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299C9C9-593B-56D2-786A-90BBCBAB1D88}"/>
                  </a:ext>
                </a:extLst>
              </p:cNvPr>
              <p:cNvSpPr/>
              <p:nvPr/>
            </p:nvSpPr>
            <p:spPr>
              <a:xfrm rot="3600000">
                <a:off x="7715690" y="2049914"/>
                <a:ext cx="395722" cy="1569996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A8721A-706A-0D1E-9BB7-3E87F45AD7BD}"/>
                  </a:ext>
                </a:extLst>
              </p:cNvPr>
              <p:cNvSpPr/>
              <p:nvPr/>
            </p:nvSpPr>
            <p:spPr>
              <a:xfrm rot="18000000">
                <a:off x="7729998" y="2075606"/>
                <a:ext cx="395722" cy="1569994"/>
              </a:xfrm>
              <a:prstGeom prst="ellipse">
                <a:avLst/>
              </a:prstGeom>
              <a:noFill/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7F9D581-6BC9-914F-E761-082752F5B5ED}"/>
              </a:ext>
            </a:extLst>
          </p:cNvPr>
          <p:cNvGrpSpPr/>
          <p:nvPr/>
        </p:nvGrpSpPr>
        <p:grpSpPr>
          <a:xfrm flipH="1">
            <a:off x="5926217" y="2444387"/>
            <a:ext cx="2167336" cy="1252430"/>
            <a:chOff x="6778000" y="3094270"/>
            <a:chExt cx="2167336" cy="125243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1E4695C-F0B4-5F97-C450-7DEC1D6C07E7}"/>
                </a:ext>
              </a:extLst>
            </p:cNvPr>
            <p:cNvSpPr/>
            <p:nvPr/>
          </p:nvSpPr>
          <p:spPr>
            <a:xfrm>
              <a:off x="6778000" y="3094270"/>
              <a:ext cx="1644384" cy="1248241"/>
            </a:xfrm>
            <a:prstGeom prst="roundRect">
              <a:avLst>
                <a:gd name="adj" fmla="val 10104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D0A8AB-ECC2-A5F3-65DD-957FE076A9F4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8422384" y="3714021"/>
              <a:ext cx="522952" cy="437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62BD79E2-B42C-EF15-94DB-6493F660E90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6384" y="3602451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B1E04363-3919-CFE1-D181-3F550D82B84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2545" y="3827796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77B868F5-112B-E3E2-E701-81463521594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4907" y="3413220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DB23440-1EFB-B46B-9CBB-1F1BC0C659E4}"/>
                </a:ext>
              </a:extLst>
            </p:cNvPr>
            <p:cNvGrpSpPr/>
            <p:nvPr/>
          </p:nvGrpSpPr>
          <p:grpSpPr>
            <a:xfrm>
              <a:off x="6997335" y="3140328"/>
              <a:ext cx="1215835" cy="1206372"/>
              <a:chOff x="4083625" y="3287854"/>
              <a:chExt cx="1635772" cy="1623041"/>
            </a:xfrm>
          </p:grpSpPr>
          <p:pic>
            <p:nvPicPr>
              <p:cNvPr id="53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70DAA305-11BA-5DFB-55A2-1AE567CE183A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3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7392641">
                <a:off x="4078072" y="3792442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A16680A0-4D63-76E6-8A62-84DCFBB31D4F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3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9953638">
                <a:off x="4893992" y="3938359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8FF2120D-DCEB-724E-CD86-797AB20EB48F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3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0708130">
                <a:off x="4587577" y="4501922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8" descr="http://d2vlcm61l7u1fs.cloudfront.net/media/a14/a14b2251-8bdd-4872-93e1-e8fa1eae314d/php7zgFA1.png">
                <a:extLst>
                  <a:ext uri="{FF2B5EF4-FFF2-40B4-BE49-F238E27FC236}">
                    <a16:creationId xmlns:a16="http://schemas.microsoft.com/office/drawing/2014/main" id="{B81277E0-48C1-A156-6134-F81C9D1D70A8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3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3499648">
                <a:off x="4364014" y="3770487"/>
                <a:ext cx="524045" cy="124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F8E01124-CC12-506D-3AAC-F227B0516A49}"/>
                  </a:ext>
                </a:extLst>
              </p:cNvPr>
              <p:cNvSpPr/>
              <p:nvPr/>
            </p:nvSpPr>
            <p:spPr>
              <a:xfrm rot="11700000">
                <a:off x="4331931" y="3287854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8C2C85C4-EDDF-8A80-0CCE-0B1609513123}"/>
                  </a:ext>
                </a:extLst>
              </p:cNvPr>
              <p:cNvSpPr/>
              <p:nvPr/>
            </p:nvSpPr>
            <p:spPr>
              <a:xfrm rot="9000000">
                <a:off x="4887782" y="3332927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E3B8AB6F-55C2-18A1-1AF2-AD19912C2A97}"/>
                  </a:ext>
                </a:extLst>
              </p:cNvPr>
              <p:cNvSpPr/>
              <p:nvPr/>
            </p:nvSpPr>
            <p:spPr>
              <a:xfrm rot="11964784">
                <a:off x="4633064" y="3868288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83C52849-16D4-EF41-B74A-A94D58D2E0F9}"/>
                  </a:ext>
                </a:extLst>
              </p:cNvPr>
              <p:cNvSpPr/>
              <p:nvPr/>
            </p:nvSpPr>
            <p:spPr>
              <a:xfrm rot="8566022">
                <a:off x="5089559" y="4160051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731C5B96-33E2-5799-14AB-36875C2837FE}"/>
                  </a:ext>
                </a:extLst>
              </p:cNvPr>
              <p:cNvSpPr/>
              <p:nvPr/>
            </p:nvSpPr>
            <p:spPr>
              <a:xfrm rot="10800000">
                <a:off x="5454484" y="3577143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5AAA74CA-27A9-D831-3695-B6A8EE8D12A4}"/>
                  </a:ext>
                </a:extLst>
              </p:cNvPr>
              <p:cNvSpPr/>
              <p:nvPr/>
            </p:nvSpPr>
            <p:spPr>
              <a:xfrm rot="9977646">
                <a:off x="4083625" y="3862577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EA95C3DD-DEF2-44CA-9D72-BAFAAFBCC04C}"/>
                  </a:ext>
                </a:extLst>
              </p:cNvPr>
              <p:cNvSpPr/>
              <p:nvPr/>
            </p:nvSpPr>
            <p:spPr>
              <a:xfrm rot="8566022">
                <a:off x="4331932" y="4422463"/>
                <a:ext cx="264913" cy="488432"/>
              </a:xfrm>
              <a:custGeom>
                <a:avLst/>
                <a:gdLst>
                  <a:gd name="connsiteX0" fmla="*/ 221227 w 707924"/>
                  <a:gd name="connsiteY0" fmla="*/ 0 h 1305232"/>
                  <a:gd name="connsiteX1" fmla="*/ 486698 w 707924"/>
                  <a:gd name="connsiteY1" fmla="*/ 0 h 1305232"/>
                  <a:gd name="connsiteX2" fmla="*/ 486698 w 707924"/>
                  <a:gd name="connsiteY2" fmla="*/ 240102 h 1305232"/>
                  <a:gd name="connsiteX3" fmla="*/ 491740 w 707924"/>
                  <a:gd name="connsiteY3" fmla="*/ 241667 h 1305232"/>
                  <a:gd name="connsiteX4" fmla="*/ 707924 w 707924"/>
                  <a:gd name="connsiteY4" fmla="*/ 567813 h 1305232"/>
                  <a:gd name="connsiteX5" fmla="*/ 491740 w 707924"/>
                  <a:gd name="connsiteY5" fmla="*/ 893959 h 1305232"/>
                  <a:gd name="connsiteX6" fmla="*/ 486698 w 707924"/>
                  <a:gd name="connsiteY6" fmla="*/ 895524 h 1305232"/>
                  <a:gd name="connsiteX7" fmla="*/ 486698 w 707924"/>
                  <a:gd name="connsiteY7" fmla="*/ 1039761 h 1305232"/>
                  <a:gd name="connsiteX8" fmla="*/ 619433 w 707924"/>
                  <a:gd name="connsiteY8" fmla="*/ 1039761 h 1305232"/>
                  <a:gd name="connsiteX9" fmla="*/ 353962 w 707924"/>
                  <a:gd name="connsiteY9" fmla="*/ 1305232 h 1305232"/>
                  <a:gd name="connsiteX10" fmla="*/ 88491 w 707924"/>
                  <a:gd name="connsiteY10" fmla="*/ 1039761 h 1305232"/>
                  <a:gd name="connsiteX11" fmla="*/ 221227 w 707924"/>
                  <a:gd name="connsiteY11" fmla="*/ 1039761 h 1305232"/>
                  <a:gd name="connsiteX12" fmla="*/ 221227 w 707924"/>
                  <a:gd name="connsiteY12" fmla="*/ 895525 h 1305232"/>
                  <a:gd name="connsiteX13" fmla="*/ 216184 w 707924"/>
                  <a:gd name="connsiteY13" fmla="*/ 893959 h 1305232"/>
                  <a:gd name="connsiteX14" fmla="*/ 0 w 707924"/>
                  <a:gd name="connsiteY14" fmla="*/ 567813 h 1305232"/>
                  <a:gd name="connsiteX15" fmla="*/ 216184 w 707924"/>
                  <a:gd name="connsiteY15" fmla="*/ 241667 h 1305232"/>
                  <a:gd name="connsiteX16" fmla="*/ 221227 w 707924"/>
                  <a:gd name="connsiteY16" fmla="*/ 240102 h 130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7924" h="1305232">
                    <a:moveTo>
                      <a:pt x="221227" y="0"/>
                    </a:moveTo>
                    <a:lnTo>
                      <a:pt x="486698" y="0"/>
                    </a:lnTo>
                    <a:lnTo>
                      <a:pt x="486698" y="240102"/>
                    </a:lnTo>
                    <a:lnTo>
                      <a:pt x="491740" y="241667"/>
                    </a:lnTo>
                    <a:cubicBezTo>
                      <a:pt x="618783" y="295402"/>
                      <a:pt x="707924" y="421197"/>
                      <a:pt x="707924" y="567813"/>
                    </a:cubicBezTo>
                    <a:cubicBezTo>
                      <a:pt x="707924" y="714429"/>
                      <a:pt x="618783" y="840225"/>
                      <a:pt x="491740" y="893959"/>
                    </a:cubicBezTo>
                    <a:lnTo>
                      <a:pt x="486698" y="895524"/>
                    </a:lnTo>
                    <a:lnTo>
                      <a:pt x="486698" y="1039761"/>
                    </a:lnTo>
                    <a:lnTo>
                      <a:pt x="619433" y="1039761"/>
                    </a:lnTo>
                    <a:lnTo>
                      <a:pt x="353962" y="1305232"/>
                    </a:lnTo>
                    <a:lnTo>
                      <a:pt x="88491" y="1039761"/>
                    </a:lnTo>
                    <a:lnTo>
                      <a:pt x="221227" y="1039761"/>
                    </a:lnTo>
                    <a:lnTo>
                      <a:pt x="221227" y="895525"/>
                    </a:lnTo>
                    <a:lnTo>
                      <a:pt x="216184" y="893959"/>
                    </a:lnTo>
                    <a:cubicBezTo>
                      <a:pt x="89142" y="840225"/>
                      <a:pt x="0" y="714429"/>
                      <a:pt x="0" y="567813"/>
                    </a:cubicBezTo>
                    <a:cubicBezTo>
                      <a:pt x="0" y="421197"/>
                      <a:pt x="89142" y="295402"/>
                      <a:pt x="216184" y="241667"/>
                    </a:cubicBezTo>
                    <a:lnTo>
                      <a:pt x="221227" y="24010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4A1EBA67-9A65-893B-E853-5EE86A6214C2}"/>
              </a:ext>
            </a:extLst>
          </p:cNvPr>
          <p:cNvSpPr txBox="1"/>
          <p:nvPr/>
        </p:nvSpPr>
        <p:spPr>
          <a:xfrm>
            <a:off x="3284872" y="4410847"/>
            <a:ext cx="1720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 sensing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E508A-7C50-9163-FDFC-6FB19ABFFA2C}"/>
              </a:ext>
            </a:extLst>
          </p:cNvPr>
          <p:cNvGrpSpPr/>
          <p:nvPr/>
        </p:nvGrpSpPr>
        <p:grpSpPr>
          <a:xfrm>
            <a:off x="5783921" y="4226180"/>
            <a:ext cx="3664760" cy="830997"/>
            <a:chOff x="5783921" y="4226180"/>
            <a:chExt cx="3664760" cy="83099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DE591A-FFA5-0C53-2DE8-102215B6A0BF}"/>
                </a:ext>
              </a:extLst>
            </p:cNvPr>
            <p:cNvSpPr txBox="1"/>
            <p:nvPr/>
          </p:nvSpPr>
          <p:spPr>
            <a:xfrm>
              <a:off x="6738425" y="4226180"/>
              <a:ext cx="2710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Computational problem</a:t>
              </a:r>
            </a:p>
          </p:txBody>
        </p: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5B9F05B9-38AF-96A3-ECCF-786EB3936002}"/>
                </a:ext>
              </a:extLst>
            </p:cNvPr>
            <p:cNvSpPr/>
            <p:nvPr/>
          </p:nvSpPr>
          <p:spPr>
            <a:xfrm>
              <a:off x="5783921" y="4410847"/>
              <a:ext cx="505971" cy="461665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87D6DE-2810-5D57-DD43-2AF82D0955CE}"/>
              </a:ext>
            </a:extLst>
          </p:cNvPr>
          <p:cNvGrpSpPr/>
          <p:nvPr/>
        </p:nvGrpSpPr>
        <p:grpSpPr>
          <a:xfrm>
            <a:off x="5783921" y="5589274"/>
            <a:ext cx="4918689" cy="484732"/>
            <a:chOff x="5783921" y="5589274"/>
            <a:chExt cx="4918689" cy="484732"/>
          </a:xfrm>
        </p:grpSpPr>
        <p:sp>
          <p:nvSpPr>
            <p:cNvPr id="71" name="Right Arrow 70">
              <a:extLst>
                <a:ext uri="{FF2B5EF4-FFF2-40B4-BE49-F238E27FC236}">
                  <a16:creationId xmlns:a16="http://schemas.microsoft.com/office/drawing/2014/main" id="{72E6A0C2-EDFD-8CDB-06BE-B6B27B4F3DB0}"/>
                </a:ext>
              </a:extLst>
            </p:cNvPr>
            <p:cNvSpPr/>
            <p:nvPr/>
          </p:nvSpPr>
          <p:spPr>
            <a:xfrm>
              <a:off x="5783921" y="5612341"/>
              <a:ext cx="505971" cy="461665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45374C7-A127-713D-6764-883FE854D4FD}"/>
                </a:ext>
              </a:extLst>
            </p:cNvPr>
            <p:cNvSpPr txBox="1"/>
            <p:nvPr/>
          </p:nvSpPr>
          <p:spPr>
            <a:xfrm>
              <a:off x="6738425" y="5589274"/>
              <a:ext cx="396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Design quantum algorithm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2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94E7C-756C-2490-4B9B-205A26D2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DA7C-6150-CA2F-F9BC-92E9BCC4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 as Search Problem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1165DD-3B36-6D55-C7A3-160B3B9E78F9}"/>
              </a:ext>
            </a:extLst>
          </p:cNvPr>
          <p:cNvGrpSpPr/>
          <p:nvPr/>
        </p:nvGrpSpPr>
        <p:grpSpPr>
          <a:xfrm>
            <a:off x="2376873" y="1632911"/>
            <a:ext cx="7438253" cy="2404953"/>
            <a:chOff x="1589649" y="1403746"/>
            <a:chExt cx="10102869" cy="326647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078D05-8C20-67EE-E795-80033CD72FDF}"/>
                </a:ext>
              </a:extLst>
            </p:cNvPr>
            <p:cNvCxnSpPr>
              <a:cxnSpLocks/>
            </p:cNvCxnSpPr>
            <p:nvPr/>
          </p:nvCxnSpPr>
          <p:spPr>
            <a:xfrm>
              <a:off x="1589649" y="3682219"/>
              <a:ext cx="9764151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1E4492-6D35-7D36-D49F-7069AA8A2231}"/>
                    </a:ext>
                  </a:extLst>
                </p:cNvPr>
                <p:cNvSpPr txBox="1"/>
                <p:nvPr/>
              </p:nvSpPr>
              <p:spPr>
                <a:xfrm>
                  <a:off x="9819248" y="3812344"/>
                  <a:ext cx="18732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Frequency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1E4492-6D35-7D36-D49F-7069AA8A2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9248" y="3812344"/>
                  <a:ext cx="1873270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339" t="-14286" r="-33028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EFAAB7C-23B8-3BFE-9E21-32F022AE8E5E}"/>
                </a:ext>
              </a:extLst>
            </p:cNvPr>
            <p:cNvCxnSpPr>
              <a:cxnSpLocks/>
            </p:cNvCxnSpPr>
            <p:nvPr/>
          </p:nvCxnSpPr>
          <p:spPr>
            <a:xfrm>
              <a:off x="2978397" y="4006723"/>
              <a:ext cx="6604274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CDC7E82-075D-2DB9-4EA7-AF3BD48ABB4B}"/>
                    </a:ext>
                  </a:extLst>
                </p:cNvPr>
                <p:cNvSpPr txBox="1"/>
                <p:nvPr/>
              </p:nvSpPr>
              <p:spPr>
                <a:xfrm>
                  <a:off x="5633228" y="4043175"/>
                  <a:ext cx="895721" cy="6270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CDC7E82-075D-2DB9-4EA7-AF3BD48AB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3228" y="4043175"/>
                  <a:ext cx="895721" cy="6270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5B57C3-5A1F-2AAF-F628-BAB9D48572A5}"/>
                </a:ext>
              </a:extLst>
            </p:cNvPr>
            <p:cNvGrpSpPr/>
            <p:nvPr/>
          </p:nvGrpSpPr>
          <p:grpSpPr>
            <a:xfrm>
              <a:off x="2933621" y="3772373"/>
              <a:ext cx="6752492" cy="461666"/>
              <a:chOff x="2933621" y="2386818"/>
              <a:chExt cx="6752492" cy="229303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F5A267F-15C0-014A-8AAD-283FE8CE5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3621" y="2386818"/>
                <a:ext cx="0" cy="229303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B76343-579E-1D16-01B6-6A65B800D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13" y="2386818"/>
                <a:ext cx="0" cy="229303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8597AB-07C2-AE94-94B0-3455E5A4D5CB}"/>
                </a:ext>
              </a:extLst>
            </p:cNvPr>
            <p:cNvGrpSpPr/>
            <p:nvPr/>
          </p:nvGrpSpPr>
          <p:grpSpPr>
            <a:xfrm>
              <a:off x="2933621" y="2965493"/>
              <a:ext cx="6708452" cy="300779"/>
              <a:chOff x="2933621" y="2799355"/>
              <a:chExt cx="6708452" cy="76679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FF937E2-25D3-62FF-6390-46D3EE995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3621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FA4716D-2AA1-6032-3719-43E417983B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3480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8E1DE8E-3883-B125-2691-953C0B1F5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3339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3F4120E-00EA-7D84-BD1B-75A355DD4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3198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E889D8-53CE-2C03-1EA4-18A46DB52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057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7322CD-35CB-F7A2-2AF7-57E3FEAEC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2916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38F7981-6E34-CF09-1806-7ED570EF6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2775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BE7C827-47B9-EF2A-860C-3EC4553D0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2634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A66324-A004-E389-F912-C67D19648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2493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5EFB0D7-0BB4-99A3-6924-7AEB7E041D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2352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15B16FC-1ACB-6D27-4E95-AF1F656D5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211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1788CE9-5B9C-ABCC-50D3-CBEFD8DB34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2073" y="2799355"/>
                <a:ext cx="0" cy="7667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918E62-0535-C3D7-A3DE-B6324F170D4B}"/>
                </a:ext>
              </a:extLst>
            </p:cNvPr>
            <p:cNvGrpSpPr/>
            <p:nvPr/>
          </p:nvGrpSpPr>
          <p:grpSpPr>
            <a:xfrm>
              <a:off x="4582145" y="3072951"/>
              <a:ext cx="1031149" cy="487009"/>
              <a:chOff x="5794292" y="3142036"/>
              <a:chExt cx="1031149" cy="4870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B0225B5-5CB3-7341-0DC6-17BBE3B57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7141" y="3142036"/>
                <a:ext cx="466786" cy="0"/>
              </a:xfrm>
              <a:prstGeom prst="straightConnector1">
                <a:avLst/>
              </a:prstGeom>
              <a:ln>
                <a:solidFill>
                  <a:schemeClr val="bg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E0C7D8C-5077-4E4A-D041-BFA79B28DB3C}"/>
                      </a:ext>
                    </a:extLst>
                  </p:cNvPr>
                  <p:cNvSpPr txBox="1"/>
                  <p:nvPr/>
                </p:nvSpPr>
                <p:spPr>
                  <a:xfrm>
                    <a:off x="5794292" y="3167380"/>
                    <a:ext cx="1031149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E0C7D8C-5077-4E4A-D041-BFA79B28DB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4292" y="3167380"/>
                    <a:ext cx="1031149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96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BE8AB18B-A12C-93C0-EB2E-CC78726574BC}"/>
                </a:ext>
              </a:extLst>
            </p:cNvPr>
            <p:cNvSpPr/>
            <p:nvPr/>
          </p:nvSpPr>
          <p:spPr>
            <a:xfrm rot="5400000">
              <a:off x="6137451" y="-1044847"/>
              <a:ext cx="300780" cy="6708444"/>
            </a:xfrm>
            <a:prstGeom prst="leftBrace">
              <a:avLst>
                <a:gd name="adj1" fmla="val 60353"/>
                <a:gd name="adj2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FC68F4-6E91-C306-0D99-D1A9A3A6E227}"/>
                    </a:ext>
                  </a:extLst>
                </p:cNvPr>
                <p:cNvSpPr txBox="1"/>
                <p:nvPr/>
              </p:nvSpPr>
              <p:spPr>
                <a:xfrm>
                  <a:off x="5545842" y="1403746"/>
                  <a:ext cx="1469382" cy="627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400" dirty="0"/>
                    <a:t> bins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FC68F4-6E91-C306-0D99-D1A9A3A6E2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842" y="1403746"/>
                  <a:ext cx="1469382" cy="627047"/>
                </a:xfrm>
                <a:prstGeom prst="rect">
                  <a:avLst/>
                </a:prstGeom>
                <a:blipFill>
                  <a:blip r:embed="rId5"/>
                  <a:stretch>
                    <a:fillRect l="-1163" t="-10526" r="-8140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CDC604-647D-A51B-E3B3-1C36791DA6C5}"/>
                  </a:ext>
                </a:extLst>
              </p:cNvPr>
              <p:cNvSpPr txBox="1"/>
              <p:nvPr/>
            </p:nvSpPr>
            <p:spPr>
              <a:xfrm>
                <a:off x="2966008" y="4239694"/>
                <a:ext cx="6259983" cy="2253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400" dirty="0"/>
                  <a:t>Set a target 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400" dirty="0"/>
                  <a:t>Find the bin that contains a signal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400" dirty="0"/>
                  <a:t>If found, happy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400" dirty="0"/>
                  <a:t>If not,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sz="2400" dirty="0"/>
                  <a:t> and repeat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CDC604-647D-A51B-E3B3-1C36791DA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008" y="4239694"/>
                <a:ext cx="6259983" cy="2253181"/>
              </a:xfrm>
              <a:prstGeom prst="rect">
                <a:avLst/>
              </a:prstGeom>
              <a:blipFill>
                <a:blip r:embed="rId6"/>
                <a:stretch>
                  <a:fillRect l="-1215" b="-5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88EE262B-3A6A-C1DE-AE88-9744B4450D61}"/>
              </a:ext>
            </a:extLst>
          </p:cNvPr>
          <p:cNvGrpSpPr/>
          <p:nvPr/>
        </p:nvGrpSpPr>
        <p:grpSpPr>
          <a:xfrm>
            <a:off x="387966" y="4705139"/>
            <a:ext cx="2193172" cy="830997"/>
            <a:chOff x="387966" y="4705139"/>
            <a:chExt cx="2193172" cy="830997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98936B4-E070-9EE7-9CBD-0C2383E44621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08" y="5120638"/>
              <a:ext cx="40853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0E6C11-7E7F-6435-A5FF-BFE5F5FF1C12}"/>
                </a:ext>
              </a:extLst>
            </p:cNvPr>
            <p:cNvSpPr txBox="1"/>
            <p:nvPr/>
          </p:nvSpPr>
          <p:spPr>
            <a:xfrm>
              <a:off x="387966" y="4705139"/>
              <a:ext cx="16177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Quantum Search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E76A37-7066-6EF9-81B3-2B073438813A}"/>
                  </a:ext>
                </a:extLst>
              </p:cNvPr>
              <p:cNvSpPr txBox="1"/>
              <p:nvPr/>
            </p:nvSpPr>
            <p:spPr>
              <a:xfrm>
                <a:off x="4631919" y="2419180"/>
                <a:ext cx="956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bin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E76A37-7066-6EF9-81B3-2B0734388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919" y="2419180"/>
                <a:ext cx="956031" cy="369332"/>
              </a:xfrm>
              <a:prstGeom prst="rect">
                <a:avLst/>
              </a:prstGeom>
              <a:blipFill>
                <a:blip r:embed="rId7"/>
                <a:stretch>
                  <a:fillRect t="-6667" r="-38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7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E1C9A-FE5E-E22B-7D1E-9F98092C66CD}"/>
                  </a:ext>
                </a:extLst>
              </p:cNvPr>
              <p:cNvSpPr txBox="1"/>
              <p:nvPr/>
            </p:nvSpPr>
            <p:spPr>
              <a:xfrm>
                <a:off x="5345933" y="1511667"/>
                <a:ext cx="3231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400" dirty="0"/>
                  <a:t> books in a library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E1C9A-FE5E-E22B-7D1E-9F98092C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933" y="1511667"/>
                <a:ext cx="3231206" cy="461665"/>
              </a:xfrm>
              <a:prstGeom prst="rect">
                <a:avLst/>
              </a:prstGeom>
              <a:blipFill>
                <a:blip r:embed="rId2"/>
                <a:stretch>
                  <a:fillRect t="-8108" r="-195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Opinion | Reinventing the Library - The New York Times">
            <a:extLst>
              <a:ext uri="{FF2B5EF4-FFF2-40B4-BE49-F238E27FC236}">
                <a16:creationId xmlns:a16="http://schemas.microsoft.com/office/drawing/2014/main" id="{3FB5E218-EEB2-AAC6-790E-D1EA92724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324"/>
          <a:stretch/>
        </p:blipFill>
        <p:spPr bwMode="auto">
          <a:xfrm>
            <a:off x="0" y="-2"/>
            <a:ext cx="44843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EA821-1BB3-C52B-5DD6-93E1D968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451" y="195237"/>
            <a:ext cx="5257800" cy="64633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Grover’s Search algorithm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B260B-6C95-0C19-3AAD-ED98B7F722EF}"/>
              </a:ext>
            </a:extLst>
          </p:cNvPr>
          <p:cNvGrpSpPr/>
          <p:nvPr/>
        </p:nvGrpSpPr>
        <p:grpSpPr>
          <a:xfrm>
            <a:off x="5393357" y="1177992"/>
            <a:ext cx="6053137" cy="1590675"/>
            <a:chOff x="5393357" y="1177992"/>
            <a:chExt cx="6053137" cy="15906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B6829-BA64-5ED4-6ADE-E6AFE92DA337}"/>
                </a:ext>
              </a:extLst>
            </p:cNvPr>
            <p:cNvSpPr txBox="1"/>
            <p:nvPr/>
          </p:nvSpPr>
          <p:spPr>
            <a:xfrm>
              <a:off x="5393357" y="2204163"/>
              <a:ext cx="4108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/>
                <a:t>Find </a:t>
              </a:r>
              <a:r>
                <a:rPr lang="en-US" sz="2400" dirty="0"/>
                <a:t>o</a:t>
              </a:r>
              <a:r>
                <a:rPr lang="en-US" sz="2400" b="0" dirty="0"/>
                <a:t>ne </a:t>
              </a:r>
              <a:r>
                <a:rPr lang="en-US" sz="2400" dirty="0"/>
                <a:t>specially marked book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0099345-58A5-4982-10AC-3C4883141AE2}"/>
                </a:ext>
              </a:extLst>
            </p:cNvPr>
            <p:cNvGrpSpPr/>
            <p:nvPr/>
          </p:nvGrpSpPr>
          <p:grpSpPr>
            <a:xfrm>
              <a:off x="9855819" y="1177992"/>
              <a:ext cx="1590675" cy="1590675"/>
              <a:chOff x="10272913" y="980287"/>
              <a:chExt cx="1590675" cy="1590675"/>
            </a:xfrm>
          </p:grpSpPr>
          <p:pic>
            <p:nvPicPr>
              <p:cNvPr id="7172" name="Picture 4" descr="How to Draw a Book">
                <a:extLst>
                  <a:ext uri="{FF2B5EF4-FFF2-40B4-BE49-F238E27FC236}">
                    <a16:creationId xmlns:a16="http://schemas.microsoft.com/office/drawing/2014/main" id="{D0576EC0-7805-A05E-0AEB-9149BA414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2913" y="980287"/>
                <a:ext cx="1590675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6C324BD-5B42-E934-0F0A-405026ECE3E1}"/>
                      </a:ext>
                    </a:extLst>
                  </p14:cNvPr>
                  <p14:cNvContentPartPr/>
                  <p14:nvPr/>
                </p14:nvContentPartPr>
                <p14:xfrm>
                  <a:off x="11201885" y="1588179"/>
                  <a:ext cx="135720" cy="1936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F6C324BD-5B42-E934-0F0A-405026ECE3E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1183885" y="1570179"/>
                    <a:ext cx="17136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CEDF55E4-0443-FF01-19C6-D7780E94AD83}"/>
                      </a:ext>
                    </a:extLst>
                  </p14:cNvPr>
                  <p14:cNvContentPartPr/>
                  <p14:nvPr/>
                </p14:nvContentPartPr>
                <p14:xfrm>
                  <a:off x="11334005" y="1508979"/>
                  <a:ext cx="110160" cy="2408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CEDF55E4-0443-FF01-19C6-D7780E94AD8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1316005" y="1491339"/>
                    <a:ext cx="145800" cy="2764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D2245B0-3034-B0A9-9FF2-A41D50256D74}"/>
                  </a:ext>
                </a:extLst>
              </p:cNvPr>
              <p:cNvGrpSpPr/>
              <p:nvPr/>
            </p:nvGrpSpPr>
            <p:grpSpPr>
              <a:xfrm>
                <a:off x="11176289" y="1532019"/>
                <a:ext cx="241920" cy="203040"/>
                <a:chOff x="11176289" y="1532019"/>
                <a:chExt cx="241920" cy="20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1B7E9DBC-98FB-A5C1-E318-5539FC8BEA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217365" y="1532019"/>
                    <a:ext cx="199440" cy="2001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1B7E9DBC-98FB-A5C1-E318-5539FC8BEA6B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1199365" y="1514379"/>
                      <a:ext cx="235080" cy="23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9FD1717A-6452-CED9-B8B9-5057895BD1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328245" y="1619859"/>
                    <a:ext cx="47880" cy="11520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9FD1717A-6452-CED9-B8B9-5057895BD170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1310245" y="1601859"/>
                      <a:ext cx="83520" cy="15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C6C58888-4DE5-5C2D-C2DE-8C28805026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176289" y="1577213"/>
                    <a:ext cx="241920" cy="14184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C6C58888-4DE5-5C2D-C2DE-8C288050261A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1158649" y="1559573"/>
                      <a:ext cx="277560" cy="177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29D3E4-11A2-307E-649F-07A704B3B3BB}"/>
              </a:ext>
            </a:extLst>
          </p:cNvPr>
          <p:cNvGrpSpPr/>
          <p:nvPr/>
        </p:nvGrpSpPr>
        <p:grpSpPr>
          <a:xfrm>
            <a:off x="5678906" y="2905767"/>
            <a:ext cx="5591115" cy="1392056"/>
            <a:chOff x="5678906" y="2905767"/>
            <a:chExt cx="5591115" cy="1392056"/>
          </a:xfrm>
        </p:grpSpPr>
        <p:pic>
          <p:nvPicPr>
            <p:cNvPr id="36" name="Graphic 35" descr="Laptop outline">
              <a:extLst>
                <a:ext uri="{FF2B5EF4-FFF2-40B4-BE49-F238E27FC236}">
                  <a16:creationId xmlns:a16="http://schemas.microsoft.com/office/drawing/2014/main" id="{B128D553-72FE-4081-AF14-3B5D75E2D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678906" y="2905767"/>
              <a:ext cx="1392056" cy="139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BE26FFE-F98F-7A34-EE88-95E48BDCDE7D}"/>
                    </a:ext>
                  </a:extLst>
                </p:cNvPr>
                <p:cNvSpPr txBox="1"/>
                <p:nvPr/>
              </p:nvSpPr>
              <p:spPr>
                <a:xfrm>
                  <a:off x="7717254" y="3310118"/>
                  <a:ext cx="35527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On average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a14:m>
                  <a:r>
                    <a:rPr lang="en-US" sz="2400" dirty="0"/>
                    <a:t> attempts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BE26FFE-F98F-7A34-EE88-95E48BDCD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7254" y="3310118"/>
                  <a:ext cx="3552767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2491" t="-10526" r="-1779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DFCA77-A1D5-D923-0F51-3C57F2E1DEB6}"/>
              </a:ext>
            </a:extLst>
          </p:cNvPr>
          <p:cNvGrpSpPr/>
          <p:nvPr/>
        </p:nvGrpSpPr>
        <p:grpSpPr>
          <a:xfrm>
            <a:off x="5731100" y="4172065"/>
            <a:ext cx="4636493" cy="1392056"/>
            <a:chOff x="5731100" y="4172065"/>
            <a:chExt cx="4636493" cy="13920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0735A3-E145-DE84-0054-A2DE88B6180C}"/>
                </a:ext>
              </a:extLst>
            </p:cNvPr>
            <p:cNvGrpSpPr/>
            <p:nvPr/>
          </p:nvGrpSpPr>
          <p:grpSpPr>
            <a:xfrm>
              <a:off x="5731100" y="4172065"/>
              <a:ext cx="1392056" cy="1392056"/>
              <a:chOff x="6682602" y="4626098"/>
              <a:chExt cx="1392056" cy="1392056"/>
            </a:xfrm>
          </p:grpSpPr>
          <p:pic>
            <p:nvPicPr>
              <p:cNvPr id="38" name="Graphic 37" descr="Laptop outline">
                <a:extLst>
                  <a:ext uri="{FF2B5EF4-FFF2-40B4-BE49-F238E27FC236}">
                    <a16:creationId xmlns:a16="http://schemas.microsoft.com/office/drawing/2014/main" id="{58AAF6DF-D6A7-B817-7CFE-22B234C5B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682602" y="4626098"/>
                <a:ext cx="1392056" cy="1392056"/>
              </a:xfrm>
              <a:prstGeom prst="rect">
                <a:avLst/>
              </a:prstGeom>
            </p:spPr>
          </p:pic>
          <p:pic>
            <p:nvPicPr>
              <p:cNvPr id="39" name="Graphic 38" descr="Atom outline">
                <a:extLst>
                  <a:ext uri="{FF2B5EF4-FFF2-40B4-BE49-F238E27FC236}">
                    <a16:creationId xmlns:a16="http://schemas.microsoft.com/office/drawing/2014/main" id="{D7762317-6532-2BAD-AD40-877B1ED9A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091889" y="4975631"/>
                <a:ext cx="573481" cy="57348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599D38-1B1E-B3A3-4022-473DB00772A3}"/>
                    </a:ext>
                  </a:extLst>
                </p:cNvPr>
                <p:cNvSpPr txBox="1"/>
                <p:nvPr/>
              </p:nvSpPr>
              <p:spPr>
                <a:xfrm>
                  <a:off x="7803430" y="4640657"/>
                  <a:ext cx="2564163" cy="4964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>
                      <a:solidFill>
                        <a:schemeClr val="accent1"/>
                      </a:solidFill>
                    </a:rPr>
                    <a:t>Only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a14:m>
                  <a:r>
                    <a:rPr lang="en-US" sz="2400" dirty="0">
                      <a:solidFill>
                        <a:schemeClr val="accent1"/>
                      </a:solidFill>
                    </a:rPr>
                    <a:t> attempts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599D38-1B1E-B3A3-4022-473DB00772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3430" y="4640657"/>
                  <a:ext cx="2564163" cy="496418"/>
                </a:xfrm>
                <a:prstGeom prst="rect">
                  <a:avLst/>
                </a:prstGeom>
                <a:blipFill>
                  <a:blip r:embed="rId22"/>
                  <a:stretch>
                    <a:fillRect l="-3941" t="-2500" r="-2463" b="-2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451C683-C93E-CB62-5854-AFCCAE2288FF}"/>
              </a:ext>
            </a:extLst>
          </p:cNvPr>
          <p:cNvSpPr txBox="1"/>
          <p:nvPr/>
        </p:nvSpPr>
        <p:spPr>
          <a:xfrm>
            <a:off x="5638808" y="5871000"/>
            <a:ext cx="590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Provable quantum advantage with quadratic speed-up.</a:t>
            </a:r>
          </a:p>
        </p:txBody>
      </p:sp>
    </p:spTree>
    <p:extLst>
      <p:ext uri="{BB962C8B-B14F-4D97-AF65-F5344CB8AC3E}">
        <p14:creationId xmlns:p14="http://schemas.microsoft.com/office/powerpoint/2010/main" val="4472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F9AB-6C51-5E86-D99C-E91C15A7C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4B2A-382A-2FAE-F634-1CF7DF2E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Quantum Search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A4DF27-FDAF-02C5-FD6F-B9B140BFD2EF}"/>
                  </a:ext>
                </a:extLst>
              </p:cNvPr>
              <p:cNvSpPr txBox="1"/>
              <p:nvPr/>
            </p:nvSpPr>
            <p:spPr>
              <a:xfrm>
                <a:off x="6800653" y="2466110"/>
                <a:ext cx="3904017" cy="1281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QSS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A4DF27-FDAF-02C5-FD6F-B9B140BFD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653" y="2466110"/>
                <a:ext cx="3904017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10AE65-3619-3593-FAEC-70D821808D43}"/>
                  </a:ext>
                </a:extLst>
              </p:cNvPr>
              <p:cNvSpPr txBox="1"/>
              <p:nvPr/>
            </p:nvSpPr>
            <p:spPr>
              <a:xfrm>
                <a:off x="1487330" y="2657728"/>
                <a:ext cx="3654270" cy="846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conv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10AE65-3619-3593-FAEC-70D821808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0" y="2657728"/>
                <a:ext cx="3654270" cy="846642"/>
              </a:xfrm>
              <a:prstGeom prst="rect">
                <a:avLst/>
              </a:prstGeom>
              <a:blipFill>
                <a:blip r:embed="rId4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93EE5972-27C9-B168-EA2D-F263BCBC8FEF}"/>
              </a:ext>
            </a:extLst>
          </p:cNvPr>
          <p:cNvSpPr/>
          <p:nvPr/>
        </p:nvSpPr>
        <p:spPr>
          <a:xfrm>
            <a:off x="5805055" y="2909454"/>
            <a:ext cx="536205" cy="42949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8382B-57F8-FACB-11A1-B9FB7F36F18A}"/>
              </a:ext>
            </a:extLst>
          </p:cNvPr>
          <p:cNvSpPr txBox="1"/>
          <p:nvPr/>
        </p:nvSpPr>
        <p:spPr>
          <a:xfrm>
            <a:off x="4828585" y="4471410"/>
            <a:ext cx="248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Grover speed-up!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C0DDF-9F9B-B032-DA2E-D06B56F8BC52}"/>
              </a:ext>
            </a:extLst>
          </p:cNvPr>
          <p:cNvSpPr txBox="1"/>
          <p:nvPr/>
        </p:nvSpPr>
        <p:spPr>
          <a:xfrm>
            <a:off x="4165118" y="5176684"/>
            <a:ext cx="386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(we will come back to this point later)</a:t>
            </a:r>
          </a:p>
        </p:txBody>
      </p:sp>
    </p:spTree>
    <p:extLst>
      <p:ext uri="{BB962C8B-B14F-4D97-AF65-F5344CB8AC3E}">
        <p14:creationId xmlns:p14="http://schemas.microsoft.com/office/powerpoint/2010/main" val="262960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5A74-97FB-712E-4C78-73028297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F158-9E67-950E-B75B-71083732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Grover Algorithm requires an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7E1F75-58FB-BFA9-E011-677CE79BE0FC}"/>
                  </a:ext>
                </a:extLst>
              </p:cNvPr>
              <p:cNvSpPr txBox="1"/>
              <p:nvPr/>
            </p:nvSpPr>
            <p:spPr>
              <a:xfrm>
                <a:off x="2455230" y="2183439"/>
                <a:ext cx="1449948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7E1F75-58FB-BFA9-E011-677CE79BE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230" y="2183439"/>
                <a:ext cx="1449948" cy="988540"/>
              </a:xfrm>
              <a:prstGeom prst="rect">
                <a:avLst/>
              </a:prstGeom>
              <a:blipFill>
                <a:blip r:embed="rId3"/>
                <a:stretch>
                  <a:fillRect l="-71304" t="-129114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F8BB2-81A4-5D8D-AFC5-32A3FFAB3E86}"/>
              </a:ext>
            </a:extLst>
          </p:cNvPr>
          <p:cNvGrpSpPr/>
          <p:nvPr/>
        </p:nvGrpSpPr>
        <p:grpSpPr>
          <a:xfrm>
            <a:off x="4037428" y="2672861"/>
            <a:ext cx="2532184" cy="926123"/>
            <a:chOff x="3713871" y="2335237"/>
            <a:chExt cx="3446584" cy="92612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A69296-F6E1-36FE-103C-6901E33E8369}"/>
                </a:ext>
              </a:extLst>
            </p:cNvPr>
            <p:cNvCxnSpPr/>
            <p:nvPr/>
          </p:nvCxnSpPr>
          <p:spPr>
            <a:xfrm>
              <a:off x="3713871" y="2335237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E4A1C8-C2A3-ADBA-EFDF-381CA04EFF92}"/>
                </a:ext>
              </a:extLst>
            </p:cNvPr>
            <p:cNvCxnSpPr/>
            <p:nvPr/>
          </p:nvCxnSpPr>
          <p:spPr>
            <a:xfrm>
              <a:off x="3713871" y="3261360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DA59CC-4C39-D746-1C14-F529039BF343}"/>
              </a:ext>
            </a:extLst>
          </p:cNvPr>
          <p:cNvSpPr/>
          <p:nvPr/>
        </p:nvSpPr>
        <p:spPr>
          <a:xfrm>
            <a:off x="4389121" y="2327919"/>
            <a:ext cx="1688122" cy="1606346"/>
          </a:xfrm>
          <a:prstGeom prst="roundRect">
            <a:avLst>
              <a:gd name="adj" fmla="val 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FEBEBF-ABFE-A933-CE47-4E277824C5F2}"/>
                  </a:ext>
                </a:extLst>
              </p:cNvPr>
              <p:cNvSpPr txBox="1"/>
              <p:nvPr/>
            </p:nvSpPr>
            <p:spPr>
              <a:xfrm>
                <a:off x="2867651" y="3368151"/>
                <a:ext cx="625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FEBEBF-ABFE-A933-CE47-4E277824C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651" y="3368151"/>
                <a:ext cx="6251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106DB72-21D5-4BAB-D858-098BF0607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886" y="2860211"/>
            <a:ext cx="3429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E5A8C2-F5FC-D7BC-2121-93F886C26E5C}"/>
                  </a:ext>
                </a:extLst>
              </p:cNvPr>
              <p:cNvSpPr txBox="1"/>
              <p:nvPr/>
            </p:nvSpPr>
            <p:spPr>
              <a:xfrm>
                <a:off x="7114282" y="2572644"/>
                <a:ext cx="3571619" cy="1032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E5A8C2-F5FC-D7BC-2121-93F886C26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82" y="2572644"/>
                <a:ext cx="3571619" cy="1032334"/>
              </a:xfrm>
              <a:prstGeom prst="rect">
                <a:avLst/>
              </a:prstGeom>
              <a:blipFill>
                <a:blip r:embed="rId6"/>
                <a:stretch>
                  <a:fillRect l="-26950" t="-125610" b="-16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9CC61CD-E299-1B4C-8182-364217CF910D}"/>
              </a:ext>
            </a:extLst>
          </p:cNvPr>
          <p:cNvSpPr txBox="1"/>
          <p:nvPr/>
        </p:nvSpPr>
        <p:spPr>
          <a:xfrm>
            <a:off x="3407119" y="4755938"/>
            <a:ext cx="594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Quickly verify the marked element while maintaining coherent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4212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2165-6ED5-322A-0835-DDA4E6E3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AE3257-5EEE-7C08-4A34-7EE486336F8E}"/>
              </a:ext>
            </a:extLst>
          </p:cNvPr>
          <p:cNvCxnSpPr/>
          <p:nvPr/>
        </p:nvCxnSpPr>
        <p:spPr>
          <a:xfrm>
            <a:off x="4215973" y="2861345"/>
            <a:ext cx="253218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F3C5CF2-D58A-067D-4868-B387555C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an Oracle from Quantum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FBFC7-AF27-838C-9D70-17ECB58ACF7D}"/>
                  </a:ext>
                </a:extLst>
              </p:cNvPr>
              <p:cNvSpPr txBox="1"/>
              <p:nvPr/>
            </p:nvSpPr>
            <p:spPr>
              <a:xfrm>
                <a:off x="3041482" y="2019996"/>
                <a:ext cx="6345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FBFC7-AF27-838C-9D70-17ECB58AC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482" y="2019996"/>
                <a:ext cx="634533" cy="461665"/>
              </a:xfrm>
              <a:prstGeom prst="rect">
                <a:avLst/>
              </a:prstGeom>
              <a:blipFill>
                <a:blip r:embed="rId3"/>
                <a:stretch>
                  <a:fillRect l="-1961" r="-196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0DC64F85-74DC-425C-C05F-DE0E31D56B7F}"/>
              </a:ext>
            </a:extLst>
          </p:cNvPr>
          <p:cNvGrpSpPr/>
          <p:nvPr/>
        </p:nvGrpSpPr>
        <p:grpSpPr>
          <a:xfrm>
            <a:off x="4215973" y="2250829"/>
            <a:ext cx="2532184" cy="1348155"/>
            <a:chOff x="3713871" y="1913205"/>
            <a:chExt cx="3446584" cy="134815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D050BE-4E60-1E8E-1173-A1CA3698A0AD}"/>
                </a:ext>
              </a:extLst>
            </p:cNvPr>
            <p:cNvCxnSpPr/>
            <p:nvPr/>
          </p:nvCxnSpPr>
          <p:spPr>
            <a:xfrm>
              <a:off x="3713871" y="1913205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8EB40E-1E3C-AFDA-F5F1-E0C42CAC874A}"/>
                </a:ext>
              </a:extLst>
            </p:cNvPr>
            <p:cNvCxnSpPr/>
            <p:nvPr/>
          </p:nvCxnSpPr>
          <p:spPr>
            <a:xfrm>
              <a:off x="3713871" y="3261360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518FDF3-B694-164D-7A7A-E8464EF55D40}"/>
              </a:ext>
            </a:extLst>
          </p:cNvPr>
          <p:cNvSpPr/>
          <p:nvPr/>
        </p:nvSpPr>
        <p:spPr>
          <a:xfrm>
            <a:off x="4567666" y="1899141"/>
            <a:ext cx="1688122" cy="2035124"/>
          </a:xfrm>
          <a:prstGeom prst="roundRect">
            <a:avLst>
              <a:gd name="adj" fmla="val 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437785-3115-AEB1-6DCB-A66C69C57C66}"/>
                  </a:ext>
                </a:extLst>
              </p:cNvPr>
              <p:cNvSpPr txBox="1"/>
              <p:nvPr/>
            </p:nvSpPr>
            <p:spPr>
              <a:xfrm>
                <a:off x="3046196" y="2640714"/>
                <a:ext cx="625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437785-3115-AEB1-6DCB-A66C69C57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96" y="2640714"/>
                <a:ext cx="6251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6141227-C720-10F8-1A95-E87504F8629E}"/>
              </a:ext>
            </a:extLst>
          </p:cNvPr>
          <p:cNvGrpSpPr/>
          <p:nvPr/>
        </p:nvGrpSpPr>
        <p:grpSpPr>
          <a:xfrm>
            <a:off x="1157057" y="1914387"/>
            <a:ext cx="1392056" cy="1392056"/>
            <a:chOff x="1122999" y="1690688"/>
            <a:chExt cx="1392056" cy="1392056"/>
          </a:xfrm>
        </p:grpSpPr>
        <p:pic>
          <p:nvPicPr>
            <p:cNvPr id="5" name="Graphic 4" descr="Laptop outline">
              <a:extLst>
                <a:ext uri="{FF2B5EF4-FFF2-40B4-BE49-F238E27FC236}">
                  <a16:creationId xmlns:a16="http://schemas.microsoft.com/office/drawing/2014/main" id="{782B9D5C-E41E-F2A0-2764-DD674183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2999" y="1690688"/>
              <a:ext cx="1392056" cy="1392056"/>
            </a:xfrm>
            <a:prstGeom prst="rect">
              <a:avLst/>
            </a:prstGeom>
          </p:spPr>
        </p:pic>
        <p:pic>
          <p:nvPicPr>
            <p:cNvPr id="6" name="Graphic 5" descr="Atom outline">
              <a:extLst>
                <a:ext uri="{FF2B5EF4-FFF2-40B4-BE49-F238E27FC236}">
                  <a16:creationId xmlns:a16="http://schemas.microsoft.com/office/drawing/2014/main" id="{C96C3B63-5EC0-AEBF-0A46-1EA2F58F2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32286" y="2040221"/>
              <a:ext cx="573481" cy="57348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A03A85-7BFB-A827-0345-1DE3EFE96EC2}"/>
              </a:ext>
            </a:extLst>
          </p:cNvPr>
          <p:cNvGrpSpPr/>
          <p:nvPr/>
        </p:nvGrpSpPr>
        <p:grpSpPr>
          <a:xfrm>
            <a:off x="921201" y="3321678"/>
            <a:ext cx="1850835" cy="685872"/>
            <a:chOff x="7853175" y="2681840"/>
            <a:chExt cx="3785331" cy="1402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A32AF0-C2BF-899F-0BE8-5EA2B85088D2}"/>
                </a:ext>
              </a:extLst>
            </p:cNvPr>
            <p:cNvGrpSpPr/>
            <p:nvPr/>
          </p:nvGrpSpPr>
          <p:grpSpPr>
            <a:xfrm>
              <a:off x="7853175" y="2681840"/>
              <a:ext cx="2060757" cy="1402746"/>
              <a:chOff x="8512717" y="2551154"/>
              <a:chExt cx="2130778" cy="145040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A4A045A-5FC0-62F3-F869-929A839D4F1B}"/>
                  </a:ext>
                </a:extLst>
              </p:cNvPr>
              <p:cNvGrpSpPr/>
              <p:nvPr/>
            </p:nvGrpSpPr>
            <p:grpSpPr>
              <a:xfrm>
                <a:off x="8875322" y="2551154"/>
                <a:ext cx="1412044" cy="1450409"/>
                <a:chOff x="8875322" y="2551154"/>
                <a:chExt cx="1412044" cy="1450409"/>
              </a:xfrm>
            </p:grpSpPr>
            <p:pic>
              <p:nvPicPr>
                <p:cNvPr id="49" name="Graphic 48">
                  <a:extLst>
                    <a:ext uri="{FF2B5EF4-FFF2-40B4-BE49-F238E27FC236}">
                      <a16:creationId xmlns:a16="http://schemas.microsoft.com/office/drawing/2014/main" id="{4645C852-17E2-0035-AC38-5403A91BB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709914">
                  <a:off x="9620421" y="2886387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6469E4FB-476F-517D-EB00-5A8892C5B5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18658004">
                  <a:off x="8888272" y="2826199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1" name="Graphic 50">
                  <a:extLst>
                    <a:ext uri="{FF2B5EF4-FFF2-40B4-BE49-F238E27FC236}">
                      <a16:creationId xmlns:a16="http://schemas.microsoft.com/office/drawing/2014/main" id="{2882A0DB-E077-1430-E0ED-8558A2244B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013077" y="32368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2" name="Graphic 51">
                  <a:extLst>
                    <a:ext uri="{FF2B5EF4-FFF2-40B4-BE49-F238E27FC236}">
                      <a16:creationId xmlns:a16="http://schemas.microsoft.com/office/drawing/2014/main" id="{15973A51-98EA-A596-ED4A-0C14057468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638416" y="33270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3" name="Graphic 52">
                  <a:extLst>
                    <a:ext uri="{FF2B5EF4-FFF2-40B4-BE49-F238E27FC236}">
                      <a16:creationId xmlns:a16="http://schemas.microsoft.com/office/drawing/2014/main" id="{0A1C4032-9A00-72AB-9434-33F9FC9CCB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592574" y="2553193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4" name="Graphic 53">
                  <a:extLst>
                    <a:ext uri="{FF2B5EF4-FFF2-40B4-BE49-F238E27FC236}">
                      <a16:creationId xmlns:a16="http://schemas.microsoft.com/office/drawing/2014/main" id="{8128BD62-1363-E326-5715-02A9ECDF5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0730727">
                  <a:off x="8875322" y="2551154"/>
                  <a:ext cx="648950" cy="674482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24CE71-72A7-3245-AA8C-596AB15119C3}"/>
                  </a:ext>
                </a:extLst>
              </p:cNvPr>
              <p:cNvGrpSpPr/>
              <p:nvPr/>
            </p:nvGrpSpPr>
            <p:grpSpPr>
              <a:xfrm>
                <a:off x="8512717" y="2598245"/>
                <a:ext cx="2130778" cy="1238784"/>
                <a:chOff x="6827585" y="2731659"/>
                <a:chExt cx="3373714" cy="1961399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E4D04E1-C18E-75B8-6019-19EDEA91775E}"/>
                    </a:ext>
                  </a:extLst>
                </p:cNvPr>
                <p:cNvGrpSpPr/>
                <p:nvPr/>
              </p:nvGrpSpPr>
              <p:grpSpPr>
                <a:xfrm rot="14400000">
                  <a:off x="7040024" y="26901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6" name="Right Arrow 45">
                    <a:extLst>
                      <a:ext uri="{FF2B5EF4-FFF2-40B4-BE49-F238E27FC236}">
                        <a16:creationId xmlns:a16="http://schemas.microsoft.com/office/drawing/2014/main" id="{3887E390-FFC5-3DC4-1C95-9C011D0D98AE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1A24FA8A-9D28-DA17-0452-B357911CE3FC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15CA1EA-F973-CCAC-A8B0-AE69AF3217FF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FBA2BB8-DA97-3E01-3D75-94119FF57380}"/>
                    </a:ext>
                  </a:extLst>
                </p:cNvPr>
                <p:cNvGrpSpPr/>
                <p:nvPr/>
              </p:nvGrpSpPr>
              <p:grpSpPr>
                <a:xfrm rot="14100084">
                  <a:off x="8150249" y="25192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3" name="Right Arrow 42">
                    <a:extLst>
                      <a:ext uri="{FF2B5EF4-FFF2-40B4-BE49-F238E27FC236}">
                        <a16:creationId xmlns:a16="http://schemas.microsoft.com/office/drawing/2014/main" id="{AF174240-C8F9-1D0E-AA6E-DC85F5E7D6B2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72A13F21-102D-5422-B079-FBF3929BD2D4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A4E931E9-2A7B-7EC8-8679-1653131BDC57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789197B-A7F4-E116-E3CE-615576C8EB19}"/>
                    </a:ext>
                  </a:extLst>
                </p:cNvPr>
                <p:cNvGrpSpPr/>
                <p:nvPr/>
              </p:nvGrpSpPr>
              <p:grpSpPr>
                <a:xfrm rot="14100084">
                  <a:off x="9218675" y="2632503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0" name="Right Arrow 39">
                    <a:extLst>
                      <a:ext uri="{FF2B5EF4-FFF2-40B4-BE49-F238E27FC236}">
                        <a16:creationId xmlns:a16="http://schemas.microsoft.com/office/drawing/2014/main" id="{7269EA17-098C-B373-536F-30E4B0ED0405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E5D8071-3F62-A285-842B-30C0421BD540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85671FC8-22EB-91D7-7DFB-1F0D9A91BF3B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97431BFF-E5FA-4BA4-3779-7B3E86499B0D}"/>
                    </a:ext>
                  </a:extLst>
                </p:cNvPr>
                <p:cNvGrpSpPr/>
                <p:nvPr/>
              </p:nvGrpSpPr>
              <p:grpSpPr>
                <a:xfrm rot="14100084">
                  <a:off x="7286756" y="364509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7" name="Right Arrow 36">
                    <a:extLst>
                      <a:ext uri="{FF2B5EF4-FFF2-40B4-BE49-F238E27FC236}">
                        <a16:creationId xmlns:a16="http://schemas.microsoft.com/office/drawing/2014/main" id="{7011CF85-906A-72E6-DE29-8651E19B4DDF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F8451547-BB20-0157-39C3-EA11F74CABC4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65B7BF3D-6593-CDBD-BA8B-259ED8DDDA2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E72CEC1A-A519-3107-BE7E-CDF306F9E7DB}"/>
                    </a:ext>
                  </a:extLst>
                </p:cNvPr>
                <p:cNvGrpSpPr/>
                <p:nvPr/>
              </p:nvGrpSpPr>
              <p:grpSpPr>
                <a:xfrm rot="14100084">
                  <a:off x="8285035" y="368713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4" name="Right Arrow 33">
                    <a:extLst>
                      <a:ext uri="{FF2B5EF4-FFF2-40B4-BE49-F238E27FC236}">
                        <a16:creationId xmlns:a16="http://schemas.microsoft.com/office/drawing/2014/main" id="{22CA1ED5-4043-FCB6-EFB6-88DB34DE064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452B2929-245D-17CF-A9F3-481AC2A4BC86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7456D51A-C8DA-D27B-F572-9F8C01E7AD8A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496EB06-562C-34D4-65DD-50C4FC54C28C}"/>
                    </a:ext>
                  </a:extLst>
                </p:cNvPr>
                <p:cNvGrpSpPr/>
                <p:nvPr/>
              </p:nvGrpSpPr>
              <p:grpSpPr>
                <a:xfrm rot="14100084">
                  <a:off x="9271880" y="3763639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1" name="Right Arrow 30">
                    <a:extLst>
                      <a:ext uri="{FF2B5EF4-FFF2-40B4-BE49-F238E27FC236}">
                        <a16:creationId xmlns:a16="http://schemas.microsoft.com/office/drawing/2014/main" id="{358DE384-5D0E-CD58-3BAA-CB799DCA7ED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4830437F-D113-0977-BF4F-917AD1AF0711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DD89F20C-205A-C8E1-C737-788C6A08F21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4C79D3D-E2E1-7566-A8A8-0FC468D84E18}"/>
                </a:ext>
              </a:extLst>
            </p:cNvPr>
            <p:cNvGrpSpPr/>
            <p:nvPr/>
          </p:nvGrpSpPr>
          <p:grpSpPr>
            <a:xfrm rot="13487695">
              <a:off x="10819813" y="2685394"/>
              <a:ext cx="818693" cy="1319982"/>
              <a:chOff x="4625391" y="8806080"/>
              <a:chExt cx="304905" cy="492687"/>
            </a:xfrm>
          </p:grpSpPr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ACEE548E-ADAA-B0DC-7BE9-90D3102EA08C}"/>
                  </a:ext>
                </a:extLst>
              </p:cNvPr>
              <p:cNvSpPr/>
              <p:nvPr/>
            </p:nvSpPr>
            <p:spPr>
              <a:xfrm rot="3827571">
                <a:off x="4544624" y="8970099"/>
                <a:ext cx="492687" cy="164649"/>
              </a:xfrm>
              <a:prstGeom prst="rightArrow">
                <a:avLst/>
              </a:prstGeom>
              <a:gradFill flip="none" rotWithShape="1">
                <a:gsLst>
                  <a:gs pos="58000">
                    <a:srgbClr val="FFC325"/>
                  </a:gs>
                  <a:gs pos="100000">
                    <a:srgbClr val="FFC325">
                      <a:tint val="44500"/>
                      <a:satMod val="160000"/>
                    </a:srgbClr>
                  </a:gs>
                  <a:gs pos="100000">
                    <a:srgbClr val="FFC325">
                      <a:tint val="23500"/>
                      <a:satMod val="16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47764F8-6887-8E44-E0F5-53D4B37A5D9F}"/>
                  </a:ext>
                </a:extLst>
              </p:cNvPr>
              <p:cNvSpPr/>
              <p:nvPr/>
            </p:nvSpPr>
            <p:spPr>
              <a:xfrm rot="10688789">
                <a:off x="4625395" y="8874250"/>
                <a:ext cx="304901" cy="30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6B3D03C-5936-07FB-D6FC-04115C21AC1F}"/>
                  </a:ext>
                </a:extLst>
              </p:cNvPr>
              <p:cNvSpPr/>
              <p:nvPr/>
            </p:nvSpPr>
            <p:spPr>
              <a:xfrm rot="10688789">
                <a:off x="4625391" y="8874251"/>
                <a:ext cx="304901" cy="302508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90000">
                    <a:srgbClr val="FFC325"/>
                  </a:gs>
                  <a:gs pos="43000">
                    <a:srgbClr val="FFC325">
                      <a:alpha val="57797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</p:grpSp>
        <p:sp>
          <p:nvSpPr>
            <p:cNvPr id="17" name="Equal 16">
              <a:extLst>
                <a:ext uri="{FF2B5EF4-FFF2-40B4-BE49-F238E27FC236}">
                  <a16:creationId xmlns:a16="http://schemas.microsoft.com/office/drawing/2014/main" id="{8322C998-C3B9-768D-1AD0-B4F065477E8F}"/>
                </a:ext>
              </a:extLst>
            </p:cNvPr>
            <p:cNvSpPr/>
            <p:nvPr/>
          </p:nvSpPr>
          <p:spPr>
            <a:xfrm>
              <a:off x="10044344" y="3096504"/>
              <a:ext cx="483374" cy="483374"/>
            </a:xfrm>
            <a:prstGeom prst="mathEqual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A51381E-5740-14E1-4694-485AC854BC97}"/>
                  </a:ext>
                </a:extLst>
              </p:cNvPr>
              <p:cNvSpPr txBox="1"/>
              <p:nvPr/>
            </p:nvSpPr>
            <p:spPr>
              <a:xfrm>
                <a:off x="2971257" y="3355439"/>
                <a:ext cx="1019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A51381E-5740-14E1-4694-485AC854B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257" y="3355439"/>
                <a:ext cx="101944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5EF59E-72A2-A12B-47D7-C5BEAD8F1290}"/>
                  </a:ext>
                </a:extLst>
              </p:cNvPr>
              <p:cNvSpPr txBox="1"/>
              <p:nvPr/>
            </p:nvSpPr>
            <p:spPr>
              <a:xfrm>
                <a:off x="6895812" y="2005865"/>
                <a:ext cx="6345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5EF59E-72A2-A12B-47D7-C5BEAD8F1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812" y="2005865"/>
                <a:ext cx="634533" cy="461665"/>
              </a:xfrm>
              <a:prstGeom prst="rect">
                <a:avLst/>
              </a:prstGeom>
              <a:blipFill>
                <a:blip r:embed="rId12"/>
                <a:stretch>
                  <a:fillRect l="-1961" r="-3922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125DFCE-1210-4682-3488-E15E5E8CC43A}"/>
                  </a:ext>
                </a:extLst>
              </p:cNvPr>
              <p:cNvSpPr txBox="1"/>
              <p:nvPr/>
            </p:nvSpPr>
            <p:spPr>
              <a:xfrm>
                <a:off x="6865552" y="3353461"/>
                <a:ext cx="1019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125DFCE-1210-4682-3488-E15E5E8CC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552" y="3353461"/>
                <a:ext cx="1019446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C4BAA2-608B-CE65-CF27-F9E6985CFD69}"/>
                  </a:ext>
                </a:extLst>
              </p:cNvPr>
              <p:cNvSpPr txBox="1"/>
              <p:nvPr/>
            </p:nvSpPr>
            <p:spPr>
              <a:xfrm>
                <a:off x="6865552" y="2629522"/>
                <a:ext cx="6760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C4BAA2-608B-CE65-CF27-F9E6985CF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552" y="2629522"/>
                <a:ext cx="676083" cy="461665"/>
              </a:xfrm>
              <a:prstGeom prst="rect">
                <a:avLst/>
              </a:prstGeom>
              <a:blipFill>
                <a:blip r:embed="rId1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148CB889-086F-5A99-B50D-9344A21755A1}"/>
              </a:ext>
            </a:extLst>
          </p:cNvPr>
          <p:cNvGrpSpPr/>
          <p:nvPr/>
        </p:nvGrpSpPr>
        <p:grpSpPr>
          <a:xfrm>
            <a:off x="7809776" y="2325882"/>
            <a:ext cx="3987848" cy="1114346"/>
            <a:chOff x="7809776" y="2325882"/>
            <a:chExt cx="3987848" cy="1114346"/>
          </a:xfrm>
        </p:grpSpPr>
        <p:sp>
          <p:nvSpPr>
            <p:cNvPr id="59" name="Left Brace 58">
              <a:extLst>
                <a:ext uri="{FF2B5EF4-FFF2-40B4-BE49-F238E27FC236}">
                  <a16:creationId xmlns:a16="http://schemas.microsoft.com/office/drawing/2014/main" id="{815EDFD2-49A7-6EDA-F4E8-76C0700B19DE}"/>
                </a:ext>
              </a:extLst>
            </p:cNvPr>
            <p:cNvSpPr/>
            <p:nvPr/>
          </p:nvSpPr>
          <p:spPr>
            <a:xfrm>
              <a:off x="7809776" y="2325882"/>
              <a:ext cx="275975" cy="1114346"/>
            </a:xfrm>
            <a:prstGeom prst="leftBrace">
              <a:avLst>
                <a:gd name="adj1" fmla="val 83070"/>
                <a:gd name="adj2" fmla="val 50000"/>
              </a:avLst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4829F1B-7013-59C1-7BF4-261F8A66BAC8}"/>
                    </a:ext>
                  </a:extLst>
                </p:cNvPr>
                <p:cNvSpPr txBox="1"/>
                <p:nvPr/>
              </p:nvSpPr>
              <p:spPr>
                <a:xfrm>
                  <a:off x="8233405" y="2325882"/>
                  <a:ext cx="6251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4829F1B-7013-59C1-7BF4-261F8A66BA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3405" y="2325882"/>
                  <a:ext cx="625107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7F4E420-859B-E8F3-7C48-83AAA9D5FEF7}"/>
                    </a:ext>
                  </a:extLst>
                </p:cNvPr>
                <p:cNvSpPr txBox="1"/>
                <p:nvPr/>
              </p:nvSpPr>
              <p:spPr>
                <a:xfrm>
                  <a:off x="8233406" y="2928077"/>
                  <a:ext cx="6251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7F4E420-859B-E8F3-7C48-83AAA9D5FE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3406" y="2928077"/>
                  <a:ext cx="625107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37BEA4A-A7F4-6B7F-BB21-78F2E6F1B0B4}"/>
                    </a:ext>
                  </a:extLst>
                </p:cNvPr>
                <p:cNvSpPr txBox="1"/>
                <p:nvPr/>
              </p:nvSpPr>
              <p:spPr>
                <a:xfrm>
                  <a:off x="8960565" y="2337408"/>
                  <a:ext cx="2837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If signal exists in the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baseline="30000" dirty="0" err="1"/>
                    <a:t>th</a:t>
                  </a:r>
                  <a:r>
                    <a:rPr lang="en-US" dirty="0"/>
                    <a:t> bin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37BEA4A-A7F4-6B7F-BB21-78F2E6F1B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0565" y="2337408"/>
                  <a:ext cx="2837059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1786" t="-6452" r="-893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6571F2E-BDA2-52D0-FA0C-C6181BFDFBCD}"/>
                </a:ext>
              </a:extLst>
            </p:cNvPr>
            <p:cNvSpPr txBox="1"/>
            <p:nvPr/>
          </p:nvSpPr>
          <p:spPr>
            <a:xfrm>
              <a:off x="9006168" y="2995843"/>
              <a:ext cx="1212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Otherwise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FB6175D-68CA-1A86-7DEC-5D3C2B6B72B1}"/>
              </a:ext>
            </a:extLst>
          </p:cNvPr>
          <p:cNvGrpSpPr/>
          <p:nvPr/>
        </p:nvGrpSpPr>
        <p:grpSpPr>
          <a:xfrm>
            <a:off x="1284976" y="4526097"/>
            <a:ext cx="3726085" cy="1815870"/>
            <a:chOff x="1284976" y="4526097"/>
            <a:chExt cx="3726085" cy="181587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70B5E5A-D4FF-3CB9-543A-8C101C878AD8}"/>
                </a:ext>
              </a:extLst>
            </p:cNvPr>
            <p:cNvSpPr txBox="1"/>
            <p:nvPr/>
          </p:nvSpPr>
          <p:spPr>
            <a:xfrm>
              <a:off x="2163900" y="4526097"/>
              <a:ext cx="16812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Challenges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240A45-9678-EF01-7EC8-AC3A95B428F0}"/>
                    </a:ext>
                  </a:extLst>
                </p:cNvPr>
                <p:cNvSpPr txBox="1"/>
                <p:nvPr/>
              </p:nvSpPr>
              <p:spPr>
                <a:xfrm>
                  <a:off x="1284976" y="5141638"/>
                  <a:ext cx="3726085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Unitary implementation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Coherent superposition input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lang="en-US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Sensors must be decoupled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High fidelity</a:t>
                  </a: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240A45-9678-EF01-7EC8-AC3A95B428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4976" y="5141638"/>
                  <a:ext cx="3726085" cy="1200329"/>
                </a:xfrm>
                <a:prstGeom prst="rect">
                  <a:avLst/>
                </a:prstGeom>
                <a:blipFill>
                  <a:blip r:embed="rId18"/>
                  <a:stretch>
                    <a:fillRect l="-1361" t="-2083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FBDB52-6A76-C5EF-4281-13E6D640F129}"/>
              </a:ext>
            </a:extLst>
          </p:cNvPr>
          <p:cNvGrpSpPr/>
          <p:nvPr/>
        </p:nvGrpSpPr>
        <p:grpSpPr>
          <a:xfrm>
            <a:off x="6026122" y="4526097"/>
            <a:ext cx="5665237" cy="1935516"/>
            <a:chOff x="6026122" y="4526097"/>
            <a:chExt cx="5665237" cy="193551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4C36A1-7D52-1D5E-C4CA-7110190A160F}"/>
                </a:ext>
              </a:extLst>
            </p:cNvPr>
            <p:cNvSpPr txBox="1"/>
            <p:nvPr/>
          </p:nvSpPr>
          <p:spPr>
            <a:xfrm>
              <a:off x="7358705" y="4526097"/>
              <a:ext cx="24175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More Challenges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1849EA-49DB-B038-0F65-45F6A73A4924}"/>
                    </a:ext>
                  </a:extLst>
                </p:cNvPr>
                <p:cNvSpPr txBox="1"/>
                <p:nvPr/>
              </p:nvSpPr>
              <p:spPr>
                <a:xfrm>
                  <a:off x="6125911" y="5538283"/>
                  <a:ext cx="190334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Unknown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endParaRPr lang="en-US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Continuous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dirty="0"/>
                    <a:t>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Unknown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1849EA-49DB-B038-0F65-45F6A73A4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5911" y="5538283"/>
                  <a:ext cx="1903342" cy="923330"/>
                </a:xfrm>
                <a:prstGeom prst="rect">
                  <a:avLst/>
                </a:prstGeom>
                <a:blipFill>
                  <a:blip r:embed="rId19"/>
                  <a:stretch>
                    <a:fillRect l="-1987" t="-4110" b="-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76CE46D-4FF5-AA47-82D4-7F2D9608C30C}"/>
                    </a:ext>
                  </a:extLst>
                </p:cNvPr>
                <p:cNvSpPr txBox="1"/>
                <p:nvPr/>
              </p:nvSpPr>
              <p:spPr>
                <a:xfrm>
                  <a:off x="6026122" y="5170528"/>
                  <a:ext cx="24046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76CE46D-4FF5-AA47-82D4-7F2D9608C3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122" y="5170528"/>
                  <a:ext cx="2404696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B41F828-E16F-C782-97E0-AD589A9643C3}"/>
                    </a:ext>
                  </a:extLst>
                </p:cNvPr>
                <p:cNvSpPr txBox="1"/>
                <p:nvPr/>
              </p:nvSpPr>
              <p:spPr>
                <a:xfrm>
                  <a:off x="8567497" y="5141638"/>
                  <a:ext cx="2881032" cy="4094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signal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B41F828-E16F-C782-97E0-AD589A964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7497" y="5141638"/>
                  <a:ext cx="2881032" cy="409407"/>
                </a:xfrm>
                <a:prstGeom prst="rect">
                  <a:avLst/>
                </a:prstGeom>
                <a:blipFill>
                  <a:blip r:embed="rId21"/>
                  <a:stretch>
                    <a:fillRect t="-2941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CB1B411-F68E-3216-E8C7-E05E99A6E7AE}"/>
                </a:ext>
              </a:extLst>
            </p:cNvPr>
            <p:cNvSpPr txBox="1"/>
            <p:nvPr/>
          </p:nvSpPr>
          <p:spPr>
            <a:xfrm>
              <a:off x="8745873" y="5676782"/>
              <a:ext cx="29454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Analog coupling to signal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Discrete Oracle output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77AFDB22-8BCB-92AB-047D-5A7867EDC0E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99225" y="2617996"/>
            <a:ext cx="1422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DA6D-CF86-2B09-14DE-448CA1314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344960-519E-F280-A3EC-12049F989F66}"/>
              </a:ext>
            </a:extLst>
          </p:cNvPr>
          <p:cNvCxnSpPr/>
          <p:nvPr/>
        </p:nvCxnSpPr>
        <p:spPr>
          <a:xfrm>
            <a:off x="4215973" y="2861345"/>
            <a:ext cx="253218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CE77A1F-F092-C30F-769B-DC639414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an Oracle from Quantum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F15D2-307A-B814-B66C-6A37C62DDF09}"/>
                  </a:ext>
                </a:extLst>
              </p:cNvPr>
              <p:cNvSpPr txBox="1"/>
              <p:nvPr/>
            </p:nvSpPr>
            <p:spPr>
              <a:xfrm>
                <a:off x="3041482" y="2019996"/>
                <a:ext cx="6345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F15D2-307A-B814-B66C-6A37C62DD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482" y="2019996"/>
                <a:ext cx="634533" cy="461665"/>
              </a:xfrm>
              <a:prstGeom prst="rect">
                <a:avLst/>
              </a:prstGeom>
              <a:blipFill>
                <a:blip r:embed="rId3"/>
                <a:stretch>
                  <a:fillRect l="-1961" r="-196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92D6BD35-D440-1FF6-5D37-55B98C916F57}"/>
              </a:ext>
            </a:extLst>
          </p:cNvPr>
          <p:cNvGrpSpPr/>
          <p:nvPr/>
        </p:nvGrpSpPr>
        <p:grpSpPr>
          <a:xfrm>
            <a:off x="4215973" y="2250829"/>
            <a:ext cx="2532184" cy="1348155"/>
            <a:chOff x="3713871" y="1913205"/>
            <a:chExt cx="3446584" cy="134815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5104CA-94B5-E969-02D5-5002093A9CC1}"/>
                </a:ext>
              </a:extLst>
            </p:cNvPr>
            <p:cNvCxnSpPr/>
            <p:nvPr/>
          </p:nvCxnSpPr>
          <p:spPr>
            <a:xfrm>
              <a:off x="3713871" y="1913205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6DC570-337F-A332-CF33-570DF8FA3D30}"/>
                </a:ext>
              </a:extLst>
            </p:cNvPr>
            <p:cNvCxnSpPr/>
            <p:nvPr/>
          </p:nvCxnSpPr>
          <p:spPr>
            <a:xfrm>
              <a:off x="3713871" y="3261360"/>
              <a:ext cx="3446584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CE8E7A-513D-B949-2454-B49945EF220E}"/>
              </a:ext>
            </a:extLst>
          </p:cNvPr>
          <p:cNvSpPr/>
          <p:nvPr/>
        </p:nvSpPr>
        <p:spPr>
          <a:xfrm>
            <a:off x="4567666" y="1899141"/>
            <a:ext cx="1688122" cy="2035124"/>
          </a:xfrm>
          <a:prstGeom prst="roundRect">
            <a:avLst>
              <a:gd name="adj" fmla="val 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399D65-417F-EEC7-93D6-4247B1E54087}"/>
                  </a:ext>
                </a:extLst>
              </p:cNvPr>
              <p:cNvSpPr txBox="1"/>
              <p:nvPr/>
            </p:nvSpPr>
            <p:spPr>
              <a:xfrm>
                <a:off x="3046196" y="2640714"/>
                <a:ext cx="625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399D65-417F-EEC7-93D6-4247B1E54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96" y="2640714"/>
                <a:ext cx="6251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55263A3-83F5-1C8B-63C6-3945B8F01AE1}"/>
              </a:ext>
            </a:extLst>
          </p:cNvPr>
          <p:cNvGrpSpPr/>
          <p:nvPr/>
        </p:nvGrpSpPr>
        <p:grpSpPr>
          <a:xfrm>
            <a:off x="1157057" y="1914387"/>
            <a:ext cx="1392056" cy="1392056"/>
            <a:chOff x="1122999" y="1690688"/>
            <a:chExt cx="1392056" cy="1392056"/>
          </a:xfrm>
        </p:grpSpPr>
        <p:pic>
          <p:nvPicPr>
            <p:cNvPr id="5" name="Graphic 4" descr="Laptop outline">
              <a:extLst>
                <a:ext uri="{FF2B5EF4-FFF2-40B4-BE49-F238E27FC236}">
                  <a16:creationId xmlns:a16="http://schemas.microsoft.com/office/drawing/2014/main" id="{99E7D424-06E0-DEF6-BBC0-1E544F3D9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2999" y="1690688"/>
              <a:ext cx="1392056" cy="1392056"/>
            </a:xfrm>
            <a:prstGeom prst="rect">
              <a:avLst/>
            </a:prstGeom>
          </p:spPr>
        </p:pic>
        <p:pic>
          <p:nvPicPr>
            <p:cNvPr id="6" name="Graphic 5" descr="Atom outline">
              <a:extLst>
                <a:ext uri="{FF2B5EF4-FFF2-40B4-BE49-F238E27FC236}">
                  <a16:creationId xmlns:a16="http://schemas.microsoft.com/office/drawing/2014/main" id="{B39E9B40-9990-D800-C750-91DA4743A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32286" y="2040221"/>
              <a:ext cx="573481" cy="57348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71C4D6-8DA9-4AEA-FB97-39D96B1089DB}"/>
              </a:ext>
            </a:extLst>
          </p:cNvPr>
          <p:cNvGrpSpPr/>
          <p:nvPr/>
        </p:nvGrpSpPr>
        <p:grpSpPr>
          <a:xfrm>
            <a:off x="921201" y="3321678"/>
            <a:ext cx="1850835" cy="685872"/>
            <a:chOff x="7853175" y="2681840"/>
            <a:chExt cx="3785331" cy="1402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FF7F57-84CA-0D17-9D49-D123B525F1C7}"/>
                </a:ext>
              </a:extLst>
            </p:cNvPr>
            <p:cNvGrpSpPr/>
            <p:nvPr/>
          </p:nvGrpSpPr>
          <p:grpSpPr>
            <a:xfrm>
              <a:off x="7853175" y="2681840"/>
              <a:ext cx="2060757" cy="1402746"/>
              <a:chOff x="8512717" y="2551154"/>
              <a:chExt cx="2130778" cy="145040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DE3DBE6-3519-94F2-7114-5E84FCB6AC18}"/>
                  </a:ext>
                </a:extLst>
              </p:cNvPr>
              <p:cNvGrpSpPr/>
              <p:nvPr/>
            </p:nvGrpSpPr>
            <p:grpSpPr>
              <a:xfrm>
                <a:off x="8875322" y="2551154"/>
                <a:ext cx="1412044" cy="1450409"/>
                <a:chOff x="8875322" y="2551154"/>
                <a:chExt cx="1412044" cy="1450409"/>
              </a:xfrm>
            </p:grpSpPr>
            <p:pic>
              <p:nvPicPr>
                <p:cNvPr id="49" name="Graphic 48">
                  <a:extLst>
                    <a:ext uri="{FF2B5EF4-FFF2-40B4-BE49-F238E27FC236}">
                      <a16:creationId xmlns:a16="http://schemas.microsoft.com/office/drawing/2014/main" id="{EDE0EA4C-3764-73EA-AF80-26402C0E5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709914">
                  <a:off x="9620421" y="2886387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0569555A-AA94-B01E-CA09-CB785EDBE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18658004">
                  <a:off x="8888272" y="2826199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1" name="Graphic 50">
                  <a:extLst>
                    <a:ext uri="{FF2B5EF4-FFF2-40B4-BE49-F238E27FC236}">
                      <a16:creationId xmlns:a16="http://schemas.microsoft.com/office/drawing/2014/main" id="{0BF4CDDF-7129-0F47-328E-13828BEB7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013077" y="32368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2" name="Graphic 51">
                  <a:extLst>
                    <a:ext uri="{FF2B5EF4-FFF2-40B4-BE49-F238E27FC236}">
                      <a16:creationId xmlns:a16="http://schemas.microsoft.com/office/drawing/2014/main" id="{CDD14C38-3F07-25D2-7B3E-87AC631B4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638416" y="33270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3" name="Graphic 52">
                  <a:extLst>
                    <a:ext uri="{FF2B5EF4-FFF2-40B4-BE49-F238E27FC236}">
                      <a16:creationId xmlns:a16="http://schemas.microsoft.com/office/drawing/2014/main" id="{E2E89893-22B9-1F9D-4F9E-9E63BC367A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592574" y="2553193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54" name="Graphic 53">
                  <a:extLst>
                    <a:ext uri="{FF2B5EF4-FFF2-40B4-BE49-F238E27FC236}">
                      <a16:creationId xmlns:a16="http://schemas.microsoft.com/office/drawing/2014/main" id="{6947C832-028A-B363-5A77-8C5CF9689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0730727">
                  <a:off x="8875322" y="2551154"/>
                  <a:ext cx="648950" cy="674482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22E731C-112C-8158-7A08-83569E582B3C}"/>
                  </a:ext>
                </a:extLst>
              </p:cNvPr>
              <p:cNvGrpSpPr/>
              <p:nvPr/>
            </p:nvGrpSpPr>
            <p:grpSpPr>
              <a:xfrm>
                <a:off x="8512717" y="2598245"/>
                <a:ext cx="2130778" cy="1238784"/>
                <a:chOff x="6827585" y="2731659"/>
                <a:chExt cx="3373714" cy="1961399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D77FEDB1-2937-037E-3CF2-91B8220E5530}"/>
                    </a:ext>
                  </a:extLst>
                </p:cNvPr>
                <p:cNvGrpSpPr/>
                <p:nvPr/>
              </p:nvGrpSpPr>
              <p:grpSpPr>
                <a:xfrm rot="14400000">
                  <a:off x="7040024" y="26901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6" name="Right Arrow 45">
                    <a:extLst>
                      <a:ext uri="{FF2B5EF4-FFF2-40B4-BE49-F238E27FC236}">
                        <a16:creationId xmlns:a16="http://schemas.microsoft.com/office/drawing/2014/main" id="{5DCA1D69-91BC-8158-4A71-8DD417344225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6A36EB69-A953-9DB5-C27E-F28EF8560B00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1835107D-F8C7-B677-6DBE-4383B08DB0FF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B9F1619-C096-B377-7DCA-95DECB12CF2D}"/>
                    </a:ext>
                  </a:extLst>
                </p:cNvPr>
                <p:cNvGrpSpPr/>
                <p:nvPr/>
              </p:nvGrpSpPr>
              <p:grpSpPr>
                <a:xfrm rot="14100084">
                  <a:off x="8150249" y="25192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3" name="Right Arrow 42">
                    <a:extLst>
                      <a:ext uri="{FF2B5EF4-FFF2-40B4-BE49-F238E27FC236}">
                        <a16:creationId xmlns:a16="http://schemas.microsoft.com/office/drawing/2014/main" id="{78135016-DE9D-4E69-6480-903C7928635F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405D438-277D-6287-0D5F-66C7942009B4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1709469B-0120-EEFA-4A55-92B273E67CCF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AA4E0AF3-4241-F449-5CA4-9B7E5BD84BDB}"/>
                    </a:ext>
                  </a:extLst>
                </p:cNvPr>
                <p:cNvGrpSpPr/>
                <p:nvPr/>
              </p:nvGrpSpPr>
              <p:grpSpPr>
                <a:xfrm rot="14100084">
                  <a:off x="9218675" y="2632503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40" name="Right Arrow 39">
                    <a:extLst>
                      <a:ext uri="{FF2B5EF4-FFF2-40B4-BE49-F238E27FC236}">
                        <a16:creationId xmlns:a16="http://schemas.microsoft.com/office/drawing/2014/main" id="{209323FB-1518-B11F-388D-7136487C0430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EA96AD3E-D0FB-BE8B-D3A7-5D2C031E7DE6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A4D35AC9-A4EE-04EB-814E-A5F5572CB681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0B594283-9DDF-E2B7-DC38-6A6D801DED75}"/>
                    </a:ext>
                  </a:extLst>
                </p:cNvPr>
                <p:cNvGrpSpPr/>
                <p:nvPr/>
              </p:nvGrpSpPr>
              <p:grpSpPr>
                <a:xfrm rot="14100084">
                  <a:off x="7286756" y="364509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7" name="Right Arrow 36">
                    <a:extLst>
                      <a:ext uri="{FF2B5EF4-FFF2-40B4-BE49-F238E27FC236}">
                        <a16:creationId xmlns:a16="http://schemas.microsoft.com/office/drawing/2014/main" id="{5FD2F119-E82A-7336-1F5D-30AE6CECD079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CD08ED4F-2335-F1B3-AC7E-2494903EA83D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1C868D51-CEE3-2959-C071-5B0FC92D57B2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9E929A3-AF41-3DE2-2636-CCFE3F3CF9B9}"/>
                    </a:ext>
                  </a:extLst>
                </p:cNvPr>
                <p:cNvGrpSpPr/>
                <p:nvPr/>
              </p:nvGrpSpPr>
              <p:grpSpPr>
                <a:xfrm rot="14100084">
                  <a:off x="8285035" y="368713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4" name="Right Arrow 33">
                    <a:extLst>
                      <a:ext uri="{FF2B5EF4-FFF2-40B4-BE49-F238E27FC236}">
                        <a16:creationId xmlns:a16="http://schemas.microsoft.com/office/drawing/2014/main" id="{C0F4461E-9210-5DCD-2E53-6496764074EC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88718DE8-D486-C157-2046-DBC6369BBAB4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9507FC8-5C54-A56F-C4BF-8035A82A0B5F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1D12A47-34AD-B101-B587-B683A114093D}"/>
                    </a:ext>
                  </a:extLst>
                </p:cNvPr>
                <p:cNvGrpSpPr/>
                <p:nvPr/>
              </p:nvGrpSpPr>
              <p:grpSpPr>
                <a:xfrm rot="14100084">
                  <a:off x="9271880" y="3763639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31" name="Right Arrow 30">
                    <a:extLst>
                      <a:ext uri="{FF2B5EF4-FFF2-40B4-BE49-F238E27FC236}">
                        <a16:creationId xmlns:a16="http://schemas.microsoft.com/office/drawing/2014/main" id="{2668BD2F-390D-0F6C-166B-6E901EA218A5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3D31B49C-5978-B746-DD92-88639863F3C7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CF598AE9-42F0-3E63-54BE-82571066C567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C3BDEF-FA70-FF31-A04C-8FB164ED6896}"/>
                </a:ext>
              </a:extLst>
            </p:cNvPr>
            <p:cNvGrpSpPr/>
            <p:nvPr/>
          </p:nvGrpSpPr>
          <p:grpSpPr>
            <a:xfrm rot="13487695">
              <a:off x="10819813" y="2685394"/>
              <a:ext cx="818693" cy="1319982"/>
              <a:chOff x="4625391" y="8806080"/>
              <a:chExt cx="304905" cy="492687"/>
            </a:xfrm>
          </p:grpSpPr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F6468081-8323-6E26-F3DF-04543D9468B6}"/>
                  </a:ext>
                </a:extLst>
              </p:cNvPr>
              <p:cNvSpPr/>
              <p:nvPr/>
            </p:nvSpPr>
            <p:spPr>
              <a:xfrm rot="3827571">
                <a:off x="4544624" y="8970099"/>
                <a:ext cx="492687" cy="164649"/>
              </a:xfrm>
              <a:prstGeom prst="rightArrow">
                <a:avLst/>
              </a:prstGeom>
              <a:gradFill flip="none" rotWithShape="1">
                <a:gsLst>
                  <a:gs pos="58000">
                    <a:srgbClr val="FFC325"/>
                  </a:gs>
                  <a:gs pos="100000">
                    <a:srgbClr val="FFC325">
                      <a:tint val="44500"/>
                      <a:satMod val="160000"/>
                    </a:srgbClr>
                  </a:gs>
                  <a:gs pos="100000">
                    <a:srgbClr val="FFC325">
                      <a:tint val="23500"/>
                      <a:satMod val="16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33B48D8-EECA-AF67-9A56-2AE60D9CD43D}"/>
                  </a:ext>
                </a:extLst>
              </p:cNvPr>
              <p:cNvSpPr/>
              <p:nvPr/>
            </p:nvSpPr>
            <p:spPr>
              <a:xfrm rot="10688789">
                <a:off x="4625395" y="8874250"/>
                <a:ext cx="304901" cy="30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9064F6-8753-8FF1-4C8C-953F777D7E95}"/>
                  </a:ext>
                </a:extLst>
              </p:cNvPr>
              <p:cNvSpPr/>
              <p:nvPr/>
            </p:nvSpPr>
            <p:spPr>
              <a:xfrm rot="10688789">
                <a:off x="4625391" y="8874251"/>
                <a:ext cx="304901" cy="302508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90000">
                    <a:srgbClr val="FFC325"/>
                  </a:gs>
                  <a:gs pos="43000">
                    <a:srgbClr val="FFC325">
                      <a:alpha val="57797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</p:grpSp>
        <p:sp>
          <p:nvSpPr>
            <p:cNvPr id="17" name="Equal 16">
              <a:extLst>
                <a:ext uri="{FF2B5EF4-FFF2-40B4-BE49-F238E27FC236}">
                  <a16:creationId xmlns:a16="http://schemas.microsoft.com/office/drawing/2014/main" id="{022E1B15-89C3-078E-0478-F59F326AF157}"/>
                </a:ext>
              </a:extLst>
            </p:cNvPr>
            <p:cNvSpPr/>
            <p:nvPr/>
          </p:nvSpPr>
          <p:spPr>
            <a:xfrm>
              <a:off x="10044344" y="3096504"/>
              <a:ext cx="483374" cy="483374"/>
            </a:xfrm>
            <a:prstGeom prst="mathEqual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42FDED3-B327-2981-62BD-538C714C38E8}"/>
                  </a:ext>
                </a:extLst>
              </p:cNvPr>
              <p:cNvSpPr txBox="1"/>
              <p:nvPr/>
            </p:nvSpPr>
            <p:spPr>
              <a:xfrm>
                <a:off x="2971257" y="3355439"/>
                <a:ext cx="1019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42FDED3-B327-2981-62BD-538C714C3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257" y="3355439"/>
                <a:ext cx="101944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5F9223D-CE95-E4B3-B0D3-C0231018C188}"/>
                  </a:ext>
                </a:extLst>
              </p:cNvPr>
              <p:cNvSpPr txBox="1"/>
              <p:nvPr/>
            </p:nvSpPr>
            <p:spPr>
              <a:xfrm>
                <a:off x="6895812" y="2005865"/>
                <a:ext cx="6345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5F9223D-CE95-E4B3-B0D3-C0231018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812" y="2005865"/>
                <a:ext cx="634533" cy="461665"/>
              </a:xfrm>
              <a:prstGeom prst="rect">
                <a:avLst/>
              </a:prstGeom>
              <a:blipFill>
                <a:blip r:embed="rId12"/>
                <a:stretch>
                  <a:fillRect l="-1961" r="-3922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AED111D-3E86-E84F-A427-AD1395A19DB6}"/>
                  </a:ext>
                </a:extLst>
              </p:cNvPr>
              <p:cNvSpPr txBox="1"/>
              <p:nvPr/>
            </p:nvSpPr>
            <p:spPr>
              <a:xfrm>
                <a:off x="6865552" y="3353461"/>
                <a:ext cx="1019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AED111D-3E86-E84F-A427-AD1395A19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552" y="3353461"/>
                <a:ext cx="1019446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DDEF71D-8D1B-4700-9A0C-C3209D671AC8}"/>
                  </a:ext>
                </a:extLst>
              </p:cNvPr>
              <p:cNvSpPr txBox="1"/>
              <p:nvPr/>
            </p:nvSpPr>
            <p:spPr>
              <a:xfrm>
                <a:off x="6865552" y="2629522"/>
                <a:ext cx="6760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DDEF71D-8D1B-4700-9A0C-C3209D671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552" y="2629522"/>
                <a:ext cx="676083" cy="461665"/>
              </a:xfrm>
              <a:prstGeom prst="rect">
                <a:avLst/>
              </a:prstGeom>
              <a:blipFill>
                <a:blip r:embed="rId1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Brace 58">
            <a:extLst>
              <a:ext uri="{FF2B5EF4-FFF2-40B4-BE49-F238E27FC236}">
                <a16:creationId xmlns:a16="http://schemas.microsoft.com/office/drawing/2014/main" id="{95F15452-E5BC-09E6-4DEF-E5510E3D5DCC}"/>
              </a:ext>
            </a:extLst>
          </p:cNvPr>
          <p:cNvSpPr/>
          <p:nvPr/>
        </p:nvSpPr>
        <p:spPr>
          <a:xfrm>
            <a:off x="7809776" y="2325882"/>
            <a:ext cx="275975" cy="1114346"/>
          </a:xfrm>
          <a:prstGeom prst="leftBrace">
            <a:avLst>
              <a:gd name="adj1" fmla="val 83070"/>
              <a:gd name="adj2" fmla="val 50000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E6A2DC2-3A7D-026A-4DD0-38CE30063456}"/>
                  </a:ext>
                </a:extLst>
              </p:cNvPr>
              <p:cNvSpPr txBox="1"/>
              <p:nvPr/>
            </p:nvSpPr>
            <p:spPr>
              <a:xfrm>
                <a:off x="8233405" y="2325882"/>
                <a:ext cx="625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E6A2DC2-3A7D-026A-4DD0-38CE30063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405" y="2325882"/>
                <a:ext cx="625107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CDC0D05-78BF-5ECB-202C-9A200B82DB81}"/>
                  </a:ext>
                </a:extLst>
              </p:cNvPr>
              <p:cNvSpPr txBox="1"/>
              <p:nvPr/>
            </p:nvSpPr>
            <p:spPr>
              <a:xfrm>
                <a:off x="8233406" y="2928077"/>
                <a:ext cx="625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CDC0D05-78BF-5ECB-202C-9A200B82D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406" y="2928077"/>
                <a:ext cx="625107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2247D48-C8D4-8D97-4266-240E09D60D84}"/>
                  </a:ext>
                </a:extLst>
              </p:cNvPr>
              <p:cNvSpPr txBox="1"/>
              <p:nvPr/>
            </p:nvSpPr>
            <p:spPr>
              <a:xfrm>
                <a:off x="8960565" y="2337408"/>
                <a:ext cx="2837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signal exists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aseline="30000" dirty="0" err="1"/>
                  <a:t>th</a:t>
                </a:r>
                <a:r>
                  <a:rPr lang="en-US" dirty="0"/>
                  <a:t> bin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2247D48-C8D4-8D97-4266-240E09D60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565" y="2337408"/>
                <a:ext cx="2837059" cy="369332"/>
              </a:xfrm>
              <a:prstGeom prst="rect">
                <a:avLst/>
              </a:prstGeom>
              <a:blipFill>
                <a:blip r:embed="rId17"/>
                <a:stretch>
                  <a:fillRect l="-1786" t="-6452" r="-89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3064A851-C7B2-082C-05BC-E6B9211226AC}"/>
              </a:ext>
            </a:extLst>
          </p:cNvPr>
          <p:cNvSpPr txBox="1"/>
          <p:nvPr/>
        </p:nvSpPr>
        <p:spPr>
          <a:xfrm>
            <a:off x="9006168" y="2995843"/>
            <a:ext cx="12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Otherwise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BB2B25-DC55-9070-7F61-332EDEC8E802}"/>
              </a:ext>
            </a:extLst>
          </p:cNvPr>
          <p:cNvSpPr txBox="1"/>
          <p:nvPr/>
        </p:nvSpPr>
        <p:spPr>
          <a:xfrm>
            <a:off x="2163900" y="4526097"/>
            <a:ext cx="168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9A5AD6B-AD5E-3CD2-61C8-9060B7811EC0}"/>
                  </a:ext>
                </a:extLst>
              </p:cNvPr>
              <p:cNvSpPr txBox="1"/>
              <p:nvPr/>
            </p:nvSpPr>
            <p:spPr>
              <a:xfrm>
                <a:off x="1284976" y="5141638"/>
                <a:ext cx="372608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Unitary implementation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Coherent superposition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Sensors must be decoupled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fidelity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9A5AD6B-AD5E-3CD2-61C8-9060B7811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976" y="5141638"/>
                <a:ext cx="3726085" cy="1200329"/>
              </a:xfrm>
              <a:prstGeom prst="rect">
                <a:avLst/>
              </a:prstGeom>
              <a:blipFill>
                <a:blip r:embed="rId18"/>
                <a:stretch>
                  <a:fillRect l="-1361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B9D87743-75C0-35AD-7E71-3AA9B8C7750A}"/>
              </a:ext>
            </a:extLst>
          </p:cNvPr>
          <p:cNvSpPr txBox="1"/>
          <p:nvPr/>
        </p:nvSpPr>
        <p:spPr>
          <a:xfrm>
            <a:off x="7358705" y="4526097"/>
            <a:ext cx="2417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10E3B5-5C32-EB18-FFBA-0C429EFC558A}"/>
                  </a:ext>
                </a:extLst>
              </p:cNvPr>
              <p:cNvSpPr txBox="1"/>
              <p:nvPr/>
            </p:nvSpPr>
            <p:spPr>
              <a:xfrm>
                <a:off x="6125911" y="5538283"/>
                <a:ext cx="19033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Unknown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Continuous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Unknown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10E3B5-5C32-EB18-FFBA-0C429EFC5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911" y="5538283"/>
                <a:ext cx="1903342" cy="923330"/>
              </a:xfrm>
              <a:prstGeom prst="rect">
                <a:avLst/>
              </a:prstGeom>
              <a:blipFill>
                <a:blip r:embed="rId19"/>
                <a:stretch>
                  <a:fillRect l="-1987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F587B25-293F-D52A-A5C9-192A8A87BF11}"/>
                  </a:ext>
                </a:extLst>
              </p:cNvPr>
              <p:cNvSpPr txBox="1"/>
              <p:nvPr/>
            </p:nvSpPr>
            <p:spPr>
              <a:xfrm>
                <a:off x="6026122" y="5170528"/>
                <a:ext cx="24046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F587B25-293F-D52A-A5C9-192A8A87B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22" y="5170528"/>
                <a:ext cx="2404696" cy="369332"/>
              </a:xfrm>
              <a:prstGeom prst="rect">
                <a:avLst/>
              </a:prstGeom>
              <a:blipFill>
                <a:blip r:embed="rId2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6D89FD2-DD7E-82C4-7B46-E5678BC2B2BA}"/>
                  </a:ext>
                </a:extLst>
              </p:cNvPr>
              <p:cNvSpPr txBox="1"/>
              <p:nvPr/>
            </p:nvSpPr>
            <p:spPr>
              <a:xfrm>
                <a:off x="8567497" y="5141638"/>
                <a:ext cx="2881032" cy="409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signal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6D89FD2-DD7E-82C4-7B46-E5678BC2B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497" y="5141638"/>
                <a:ext cx="2881032" cy="409407"/>
              </a:xfrm>
              <a:prstGeom prst="rect">
                <a:avLst/>
              </a:prstGeom>
              <a:blipFill>
                <a:blip r:embed="rId21"/>
                <a:stretch>
                  <a:fillRect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B0A5A0B5-B646-4FC1-D029-ABD5BB16147A}"/>
              </a:ext>
            </a:extLst>
          </p:cNvPr>
          <p:cNvSpPr txBox="1"/>
          <p:nvPr/>
        </p:nvSpPr>
        <p:spPr>
          <a:xfrm>
            <a:off x="8745873" y="5676782"/>
            <a:ext cx="294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Analog coupling to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Oracle output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AF1B0D5-C76E-83C6-6B8A-FBC7AAB451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99225" y="2617996"/>
            <a:ext cx="1422400" cy="57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FADA45-8A81-CA48-708B-6A6F35EFFDDA}"/>
              </a:ext>
            </a:extLst>
          </p:cNvPr>
          <p:cNvSpPr/>
          <p:nvPr/>
        </p:nvSpPr>
        <p:spPr>
          <a:xfrm>
            <a:off x="-297657" y="-153078"/>
            <a:ext cx="12787313" cy="724376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BC12CA-7B46-8A4C-1D6C-6BC9927FF502}"/>
              </a:ext>
            </a:extLst>
          </p:cNvPr>
          <p:cNvSpPr txBox="1"/>
          <p:nvPr/>
        </p:nvSpPr>
        <p:spPr>
          <a:xfrm>
            <a:off x="2082680" y="2432526"/>
            <a:ext cx="82919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“Digitization”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cs typeface="Times New Roman" panose="02020603050405020304" pitchFamily="18" charset="0"/>
              </a:rPr>
              <a:t>Unitarily transform analog signals into </a:t>
            </a:r>
          </a:p>
          <a:p>
            <a:pPr algn="ctr"/>
            <a:r>
              <a:rPr lang="en-US" sz="3600" dirty="0">
                <a:cs typeface="Times New Roman" panose="02020603050405020304" pitchFamily="18" charset="0"/>
              </a:rPr>
              <a:t>high-accuracy discrete operations</a:t>
            </a:r>
          </a:p>
        </p:txBody>
      </p:sp>
    </p:spTree>
    <p:extLst>
      <p:ext uri="{BB962C8B-B14F-4D97-AF65-F5344CB8AC3E}">
        <p14:creationId xmlns:p14="http://schemas.microsoft.com/office/powerpoint/2010/main" val="43841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C20FAEC-C931-4ADB-2C5B-A14306F284B5}"/>
              </a:ext>
            </a:extLst>
          </p:cNvPr>
          <p:cNvGrpSpPr/>
          <p:nvPr/>
        </p:nvGrpSpPr>
        <p:grpSpPr>
          <a:xfrm>
            <a:off x="6855211" y="2856632"/>
            <a:ext cx="3718297" cy="2343133"/>
            <a:chOff x="6855211" y="2301996"/>
            <a:chExt cx="3718297" cy="234313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C3A6F51-1DB4-0FBF-BC8D-4ECF5C3BBDA5}"/>
                </a:ext>
              </a:extLst>
            </p:cNvPr>
            <p:cNvGrpSpPr/>
            <p:nvPr/>
          </p:nvGrpSpPr>
          <p:grpSpPr>
            <a:xfrm>
              <a:off x="7432747" y="3543289"/>
              <a:ext cx="2425879" cy="745078"/>
              <a:chOff x="8301210" y="4013084"/>
              <a:chExt cx="2523568" cy="794814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C6C2C6E-D9D7-4C17-1E10-0239E62705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02854" y="4013084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B99DC73-46A5-E568-DD56-08C8B734F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1210" y="4611484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6455CED-5E20-7EF3-0A84-7884C12704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3114" y="4203604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EF67654-B55C-0EDD-65F0-BC44CE2E4B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8906" y="4051188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36E0485-30ED-D3FA-16EF-16D5920309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4958" y="4089292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482CE69-9A19-8085-1764-44EA2D7CB9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1010" y="4127396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100E04C-A7DF-7AB5-4076-5A3A05AF4C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7062" y="4165500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EDD7566-98DA-E9B7-B6F6-6C575D1A0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5146" y="4015092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7725029-35DD-3101-A7BA-A1C2CB256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6907" y="4085871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44393D3-C968-F949-3880-FCE15860D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7385" y="4173473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C485A35-80FE-181E-1D26-B392A5E7D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5003" y="4261075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CEA152A-82DB-205B-88DE-A13D12CBB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5481" y="4348677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7E6A933-0501-911F-F30A-84471DA1F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7265" y="4436279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5A59C57-6592-B2CF-5857-2D106B371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1707" y="4523881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" name="Picture 102" descr="A red white and blue flag&#10;&#10;Description automatically generated">
              <a:extLst>
                <a:ext uri="{FF2B5EF4-FFF2-40B4-BE49-F238E27FC236}">
                  <a16:creationId xmlns:a16="http://schemas.microsoft.com/office/drawing/2014/main" id="{5858F213-8E34-43EE-175B-37951980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5211" y="2301996"/>
              <a:ext cx="3718297" cy="2343133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7E0F98E6-2BE3-BA74-B3DB-E82C54A59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4581" y="4273820"/>
              <a:ext cx="138381" cy="133059"/>
            </a:xfrm>
            <a:prstGeom prst="rect">
              <a:avLst/>
            </a:prstGeom>
          </p:spPr>
        </p:pic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882FB68-5D60-EB5A-938B-08ADC6D19AC3}"/>
                </a:ext>
              </a:extLst>
            </p:cNvPr>
            <p:cNvCxnSpPr/>
            <p:nvPr/>
          </p:nvCxnSpPr>
          <p:spPr>
            <a:xfrm flipV="1">
              <a:off x="7439174" y="2926349"/>
              <a:ext cx="0" cy="118561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7FE9024-49C5-7953-0FC6-73DAF66BBDEA}"/>
                </a:ext>
              </a:extLst>
            </p:cNvPr>
            <p:cNvSpPr txBox="1"/>
            <p:nvPr/>
          </p:nvSpPr>
          <p:spPr>
            <a:xfrm rot="16200000">
              <a:off x="6364872" y="3222010"/>
              <a:ext cx="1778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Digitized Phase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AA36FC3-D656-6FE4-62AB-6595188160E7}"/>
                </a:ext>
              </a:extLst>
            </p:cNvPr>
            <p:cNvGrpSpPr/>
            <p:nvPr/>
          </p:nvGrpSpPr>
          <p:grpSpPr>
            <a:xfrm>
              <a:off x="7577561" y="2794891"/>
              <a:ext cx="694473" cy="679053"/>
              <a:chOff x="6237462" y="4048420"/>
              <a:chExt cx="694473" cy="67905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AF0D57D-3FBE-3F63-7C77-F3A215D19DBA}"/>
                  </a:ext>
                </a:extLst>
              </p:cNvPr>
              <p:cNvGrpSpPr/>
              <p:nvPr/>
            </p:nvGrpSpPr>
            <p:grpSpPr>
              <a:xfrm>
                <a:off x="6244263" y="4048420"/>
                <a:ext cx="683270" cy="679053"/>
                <a:chOff x="9723259" y="3454555"/>
                <a:chExt cx="1340306" cy="1332033"/>
              </a:xfrm>
            </p:grpSpPr>
            <p:sp>
              <p:nvSpPr>
                <p:cNvPr id="520" name="Oval 519">
                  <a:extLst>
                    <a:ext uri="{FF2B5EF4-FFF2-40B4-BE49-F238E27FC236}">
                      <a16:creationId xmlns:a16="http://schemas.microsoft.com/office/drawing/2014/main" id="{9B230501-1BAE-79E1-C93A-148259836770}"/>
                    </a:ext>
                  </a:extLst>
                </p:cNvPr>
                <p:cNvSpPr/>
                <p:nvPr/>
              </p:nvSpPr>
              <p:spPr>
                <a:xfrm>
                  <a:off x="9723260" y="3903402"/>
                  <a:ext cx="1340305" cy="46178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31"/>
                </a:p>
              </p:txBody>
            </p:sp>
            <p:sp>
              <p:nvSpPr>
                <p:cNvPr id="521" name="Oval 520">
                  <a:extLst>
                    <a:ext uri="{FF2B5EF4-FFF2-40B4-BE49-F238E27FC236}">
                      <a16:creationId xmlns:a16="http://schemas.microsoft.com/office/drawing/2014/main" id="{18E5CC56-37B1-3120-1D11-F3466410934C}"/>
                    </a:ext>
                  </a:extLst>
                </p:cNvPr>
                <p:cNvSpPr/>
                <p:nvPr/>
              </p:nvSpPr>
              <p:spPr>
                <a:xfrm>
                  <a:off x="9723259" y="3454555"/>
                  <a:ext cx="1340305" cy="133203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31"/>
                </a:p>
              </p:txBody>
            </p:sp>
          </p:grpSp>
          <p:cxnSp>
            <p:nvCxnSpPr>
              <p:cNvPr id="517" name="Straight Arrow Connector 516">
                <a:extLst>
                  <a:ext uri="{FF2B5EF4-FFF2-40B4-BE49-F238E27FC236}">
                    <a16:creationId xmlns:a16="http://schemas.microsoft.com/office/drawing/2014/main" id="{70CE82BD-3DBF-A24E-F9E3-8D45FD4BB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4550" y="4393447"/>
                <a:ext cx="347385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Arrow Connector 517">
                <a:extLst>
                  <a:ext uri="{FF2B5EF4-FFF2-40B4-BE49-F238E27FC236}">
                    <a16:creationId xmlns:a16="http://schemas.microsoft.com/office/drawing/2014/main" id="{CB9B858F-0844-AD6B-24B9-66D2334E5A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37462" y="4394188"/>
                <a:ext cx="347385" cy="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654D825C-2504-3A06-CC2B-34FAD7F79699}"/>
                  </a:ext>
                </a:extLst>
              </p:cNvPr>
              <p:cNvSpPr/>
              <p:nvPr/>
            </p:nvSpPr>
            <p:spPr>
              <a:xfrm>
                <a:off x="6559967" y="4366659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A46A9672-1474-AB6A-6F5D-461126DE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0161" y="3907534"/>
              <a:ext cx="126476" cy="208686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80151CB-F6EB-AD1D-031E-F13F0D860C12}"/>
              </a:ext>
            </a:extLst>
          </p:cNvPr>
          <p:cNvGrpSpPr/>
          <p:nvPr/>
        </p:nvGrpSpPr>
        <p:grpSpPr>
          <a:xfrm>
            <a:off x="2165102" y="2473437"/>
            <a:ext cx="3060370" cy="3015246"/>
            <a:chOff x="2165102" y="1918801"/>
            <a:chExt cx="3060370" cy="3015246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0F2349D-A849-BBE6-E8D4-FD1917652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4111" y="4335998"/>
              <a:ext cx="138381" cy="133059"/>
            </a:xfrm>
            <a:prstGeom prst="rect">
              <a:avLst/>
            </a:prstGeom>
          </p:spPr>
        </p:pic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1BE2971-E3A2-00E9-FAF2-F5ED54810185}"/>
                </a:ext>
              </a:extLst>
            </p:cNvPr>
            <p:cNvCxnSpPr/>
            <p:nvPr/>
          </p:nvCxnSpPr>
          <p:spPr>
            <a:xfrm flipV="1">
              <a:off x="2569461" y="3004616"/>
              <a:ext cx="0" cy="118561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E97EA4C-4E11-2DF9-EA30-EA194276A3BB}"/>
                </a:ext>
              </a:extLst>
            </p:cNvPr>
            <p:cNvSpPr txBox="1"/>
            <p:nvPr/>
          </p:nvSpPr>
          <p:spPr>
            <a:xfrm rot="16200000">
              <a:off x="1487423" y="3358193"/>
              <a:ext cx="1778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Undigitized Phase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2F3C0B6-5E64-495F-BA6A-F533C724877B}"/>
                </a:ext>
              </a:extLst>
            </p:cNvPr>
            <p:cNvGrpSpPr/>
            <p:nvPr/>
          </p:nvGrpSpPr>
          <p:grpSpPr>
            <a:xfrm>
              <a:off x="2582806" y="3639628"/>
              <a:ext cx="2408875" cy="717698"/>
              <a:chOff x="8301210" y="4013084"/>
              <a:chExt cx="2523568" cy="79481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C11D370-4886-776C-696E-2D8710D223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02854" y="4013084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D12A57F-08E6-FB48-090D-56EA8D515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1210" y="4611484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233C13C-74E7-9721-4F2E-8B2813FB1C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3114" y="4203604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9350589-FA63-A4D2-B504-750D410B0D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8906" y="4051188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2DAC0DC-E53D-5C28-B983-2137F9038E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4958" y="4089292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5627032-F4B7-0D98-616A-0D692ED1DC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1010" y="4127396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DCAE2E5-9F2C-CB33-ACAB-917A96EA9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7062" y="4165500"/>
                <a:ext cx="741664" cy="604294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613E1430-21E3-11EF-4219-21890CC6E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5146" y="4015092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7C5BB51-7F25-1C2B-85B6-65F75DCDD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6907" y="4085871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C3D7CE9-1AEB-3921-68A3-6DCECEE9B9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7385" y="4173473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337AFA6-53CD-0F20-6913-F215725B5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5003" y="4261075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EA79B3B-CDB0-1F44-7048-C1E2DD5FD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5481" y="4348677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7C5A1B15-8A11-548B-B208-FEDA6D6E5E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7265" y="4436279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5F3E351-E20F-CED2-1408-C9D0DC7CB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1707" y="4523881"/>
                <a:ext cx="1788497" cy="194273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9E967F6D-3419-9F43-2C04-CDAC445A8BBE}"/>
                </a:ext>
              </a:extLst>
            </p:cNvPr>
            <p:cNvGrpSpPr/>
            <p:nvPr/>
          </p:nvGrpSpPr>
          <p:grpSpPr>
            <a:xfrm>
              <a:off x="2714564" y="2794510"/>
              <a:ext cx="683270" cy="679053"/>
              <a:chOff x="9723259" y="3454555"/>
              <a:chExt cx="1340306" cy="1332033"/>
            </a:xfrm>
          </p:grpSpPr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77BDD68C-9266-8592-35E1-84CA9ECE3A82}"/>
                  </a:ext>
                </a:extLst>
              </p:cNvPr>
              <p:cNvSpPr/>
              <p:nvPr/>
            </p:nvSpPr>
            <p:spPr>
              <a:xfrm>
                <a:off x="9723260" y="3903402"/>
                <a:ext cx="1340305" cy="46178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1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7BE13BAE-E65D-C631-8154-38224E1F0B5D}"/>
                  </a:ext>
                </a:extLst>
              </p:cNvPr>
              <p:cNvSpPr/>
              <p:nvPr/>
            </p:nvSpPr>
            <p:spPr>
              <a:xfrm>
                <a:off x="9723259" y="3454555"/>
                <a:ext cx="1340305" cy="133203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1"/>
              </a:p>
            </p:txBody>
          </p:sp>
        </p:grpSp>
        <p:cxnSp>
          <p:nvCxnSpPr>
            <p:cNvPr id="526" name="Straight Arrow Connector 525">
              <a:extLst>
                <a:ext uri="{FF2B5EF4-FFF2-40B4-BE49-F238E27FC236}">
                  <a16:creationId xmlns:a16="http://schemas.microsoft.com/office/drawing/2014/main" id="{3DA71A8F-5216-8614-2EEA-64683B8CB883}"/>
                </a:ext>
              </a:extLst>
            </p:cNvPr>
            <p:cNvCxnSpPr>
              <a:cxnSpLocks/>
            </p:cNvCxnSpPr>
            <p:nvPr/>
          </p:nvCxnSpPr>
          <p:spPr>
            <a:xfrm>
              <a:off x="3054851" y="3139537"/>
              <a:ext cx="34738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Arrow Connector 526">
              <a:extLst>
                <a:ext uri="{FF2B5EF4-FFF2-40B4-BE49-F238E27FC236}">
                  <a16:creationId xmlns:a16="http://schemas.microsoft.com/office/drawing/2014/main" id="{5AA0CD7A-DCE9-B535-C623-47EB80ED4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8884" y="3150047"/>
              <a:ext cx="223676" cy="69424"/>
            </a:xfrm>
            <a:prstGeom prst="straightConnector1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Arrow Connector 529">
              <a:extLst>
                <a:ext uri="{FF2B5EF4-FFF2-40B4-BE49-F238E27FC236}">
                  <a16:creationId xmlns:a16="http://schemas.microsoft.com/office/drawing/2014/main" id="{800A3F21-EE27-C80D-F5CB-1B95B8641F63}"/>
                </a:ext>
              </a:extLst>
            </p:cNvPr>
            <p:cNvCxnSpPr>
              <a:cxnSpLocks/>
              <a:stCxn id="542" idx="0"/>
              <a:endCxn id="523" idx="4"/>
            </p:cNvCxnSpPr>
            <p:nvPr/>
          </p:nvCxnSpPr>
          <p:spPr>
            <a:xfrm flipH="1">
              <a:off x="3056200" y="3119375"/>
              <a:ext cx="1500" cy="139365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Arrow Connector 534">
              <a:extLst>
                <a:ext uri="{FF2B5EF4-FFF2-40B4-BE49-F238E27FC236}">
                  <a16:creationId xmlns:a16="http://schemas.microsoft.com/office/drawing/2014/main" id="{3443F18E-AB6D-8C18-AC02-7B60CC9C7405}"/>
                </a:ext>
              </a:extLst>
            </p:cNvPr>
            <p:cNvCxnSpPr>
              <a:cxnSpLocks/>
            </p:cNvCxnSpPr>
            <p:nvPr/>
          </p:nvCxnSpPr>
          <p:spPr>
            <a:xfrm>
              <a:off x="3071567" y="3152958"/>
              <a:ext cx="223676" cy="69424"/>
            </a:xfrm>
            <a:prstGeom prst="straightConnector1">
              <a:avLst/>
            </a:prstGeom>
            <a:ln>
              <a:solidFill>
                <a:srgbClr val="E1767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Arrow Connector 535">
              <a:extLst>
                <a:ext uri="{FF2B5EF4-FFF2-40B4-BE49-F238E27FC236}">
                  <a16:creationId xmlns:a16="http://schemas.microsoft.com/office/drawing/2014/main" id="{243874AA-A66D-AA06-3B18-36669F059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7763" y="3140278"/>
              <a:ext cx="347385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8984F8F4-F817-D1B6-8C46-FE6B07E93A5D}"/>
                </a:ext>
              </a:extLst>
            </p:cNvPr>
            <p:cNvSpPr/>
            <p:nvPr/>
          </p:nvSpPr>
          <p:spPr>
            <a:xfrm>
              <a:off x="3030268" y="311937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A7CCF2A-503E-2C5E-7A4F-A5F7D3012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9879" y="3994865"/>
              <a:ext cx="126476" cy="208686"/>
            </a:xfrm>
            <a:prstGeom prst="rect">
              <a:avLst/>
            </a:prstGeom>
          </p:spPr>
        </p:pic>
        <p:pic>
          <p:nvPicPr>
            <p:cNvPr id="183" name="Picture 182" descr="A paper plane in the dark&#10;&#10;Description automatically generated">
              <a:extLst>
                <a:ext uri="{FF2B5EF4-FFF2-40B4-BE49-F238E27FC236}">
                  <a16:creationId xmlns:a16="http://schemas.microsoft.com/office/drawing/2014/main" id="{6A5E32FB-108B-2FCA-5301-EA9B38A1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35590">
              <a:off x="2165102" y="1918801"/>
              <a:ext cx="3060370" cy="3015246"/>
            </a:xfrm>
            <a:prstGeom prst="rect">
              <a:avLst/>
            </a:prstGeom>
          </p:spPr>
        </p:pic>
      </p:grpSp>
      <p:sp>
        <p:nvSpPr>
          <p:cNvPr id="186" name="Title 1">
            <a:extLst>
              <a:ext uri="{FF2B5EF4-FFF2-40B4-BE49-F238E27FC236}">
                <a16:creationId xmlns:a16="http://schemas.microsoft.com/office/drawing/2014/main" id="{A6850A5B-28B7-6720-66E0-554CA8C8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77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Parallel Digitized AC Sensing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A010AB6-E5A1-5846-C59C-A84794482AC1}"/>
              </a:ext>
            </a:extLst>
          </p:cNvPr>
          <p:cNvSpPr txBox="1"/>
          <p:nvPr/>
        </p:nvSpPr>
        <p:spPr>
          <a:xfrm>
            <a:off x="2505383" y="2370992"/>
            <a:ext cx="239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response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CE60EC1-8775-6416-B575-F0782B759751}"/>
              </a:ext>
            </a:extLst>
          </p:cNvPr>
          <p:cNvSpPr txBox="1"/>
          <p:nvPr/>
        </p:nvSpPr>
        <p:spPr>
          <a:xfrm>
            <a:off x="7243127" y="2370992"/>
            <a:ext cx="2626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Digitized response</a:t>
            </a:r>
          </a:p>
        </p:txBody>
      </p:sp>
    </p:spTree>
    <p:extLst>
      <p:ext uri="{BB962C8B-B14F-4D97-AF65-F5344CB8AC3E}">
        <p14:creationId xmlns:p14="http://schemas.microsoft.com/office/powerpoint/2010/main" val="1306161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8D0A0-7E67-1262-B7F2-686A786B7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FABC-BB39-2C10-2AFC-FA5AA814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Grover advantage = quadratic speed up (?)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A9E610-F02A-345C-8FBF-ABF5A301403E}"/>
              </a:ext>
            </a:extLst>
          </p:cNvPr>
          <p:cNvGrpSpPr/>
          <p:nvPr/>
        </p:nvGrpSpPr>
        <p:grpSpPr>
          <a:xfrm>
            <a:off x="2928938" y="1681741"/>
            <a:ext cx="6919599" cy="830998"/>
            <a:chOff x="2928938" y="1681741"/>
            <a:chExt cx="6919599" cy="8309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BD40B-A4A4-FF2C-38A2-D585E83FBBC0}"/>
                </a:ext>
              </a:extLst>
            </p:cNvPr>
            <p:cNvSpPr txBox="1"/>
            <p:nvPr/>
          </p:nvSpPr>
          <p:spPr>
            <a:xfrm>
              <a:off x="2928938" y="1681742"/>
              <a:ext cx="24337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</a:rPr>
                <a:t>Computational Time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77945C-D879-6A71-0C42-21B2175384CA}"/>
                </a:ext>
              </a:extLst>
            </p:cNvPr>
            <p:cNvSpPr txBox="1"/>
            <p:nvPr/>
          </p:nvSpPr>
          <p:spPr>
            <a:xfrm>
              <a:off x="7137942" y="1681741"/>
              <a:ext cx="27105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Physical (sensing) time</a:t>
              </a:r>
            </a:p>
          </p:txBody>
        </p:sp>
        <p:sp>
          <p:nvSpPr>
            <p:cNvPr id="6" name="Not Equal 5">
              <a:extLst>
                <a:ext uri="{FF2B5EF4-FFF2-40B4-BE49-F238E27FC236}">
                  <a16:creationId xmlns:a16="http://schemas.microsoft.com/office/drawing/2014/main" id="{8F1BA29C-3963-CB65-4DAA-57EA3667ACB1}"/>
                </a:ext>
              </a:extLst>
            </p:cNvPr>
            <p:cNvSpPr/>
            <p:nvPr/>
          </p:nvSpPr>
          <p:spPr>
            <a:xfrm>
              <a:off x="5940561" y="1885407"/>
              <a:ext cx="619478" cy="423663"/>
            </a:xfrm>
            <a:prstGeom prst="mathNotEqual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C3220B-2742-09F6-F4C5-4A501361B662}"/>
              </a:ext>
            </a:extLst>
          </p:cNvPr>
          <p:cNvGrpSpPr/>
          <p:nvPr/>
        </p:nvGrpSpPr>
        <p:grpSpPr>
          <a:xfrm>
            <a:off x="1580516" y="2819027"/>
            <a:ext cx="4555620" cy="3673848"/>
            <a:chOff x="369082" y="2967738"/>
            <a:chExt cx="5571480" cy="44930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08E2FA-D0C2-19FD-1EA4-34222F54CBB3}"/>
                </a:ext>
              </a:extLst>
            </p:cNvPr>
            <p:cNvGrpSpPr/>
            <p:nvPr/>
          </p:nvGrpSpPr>
          <p:grpSpPr>
            <a:xfrm>
              <a:off x="369082" y="2967738"/>
              <a:ext cx="5571480" cy="4493082"/>
              <a:chOff x="3585995" y="1963832"/>
              <a:chExt cx="4284408" cy="3455132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B380BF8F-ACCC-4FD6-0064-0F16975DA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6169" y="1963832"/>
                <a:ext cx="3934234" cy="3175861"/>
              </a:xfrm>
              <a:prstGeom prst="rect">
                <a:avLst/>
              </a:prstGeom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852F723-B8C1-253E-7B83-4D01C5FEA221}"/>
                  </a:ext>
                </a:extLst>
              </p:cNvPr>
              <p:cNvSpPr/>
              <p:nvPr/>
            </p:nvSpPr>
            <p:spPr>
              <a:xfrm>
                <a:off x="4082754" y="2046457"/>
                <a:ext cx="2024711" cy="1854372"/>
              </a:xfrm>
              <a:custGeom>
                <a:avLst/>
                <a:gdLst>
                  <a:gd name="connsiteX0" fmla="*/ 846306 w 4980562"/>
                  <a:gd name="connsiteY0" fmla="*/ 3453319 h 3472774"/>
                  <a:gd name="connsiteX1" fmla="*/ 4980562 w 4980562"/>
                  <a:gd name="connsiteY1" fmla="*/ 9727 h 3472774"/>
                  <a:gd name="connsiteX2" fmla="*/ 0 w 4980562"/>
                  <a:gd name="connsiteY2" fmla="*/ 0 h 3472774"/>
                  <a:gd name="connsiteX3" fmla="*/ 9728 w 4980562"/>
                  <a:gd name="connsiteY3" fmla="*/ 3472774 h 3472774"/>
                  <a:gd name="connsiteX4" fmla="*/ 846306 w 4980562"/>
                  <a:gd name="connsiteY4" fmla="*/ 3453319 h 3472774"/>
                  <a:gd name="connsiteX0" fmla="*/ 846306 w 4980562"/>
                  <a:gd name="connsiteY0" fmla="*/ 3473639 h 3473639"/>
                  <a:gd name="connsiteX1" fmla="*/ 4980562 w 4980562"/>
                  <a:gd name="connsiteY1" fmla="*/ 9727 h 3473639"/>
                  <a:gd name="connsiteX2" fmla="*/ 0 w 4980562"/>
                  <a:gd name="connsiteY2" fmla="*/ 0 h 3473639"/>
                  <a:gd name="connsiteX3" fmla="*/ 9728 w 4980562"/>
                  <a:gd name="connsiteY3" fmla="*/ 3472774 h 3473639"/>
                  <a:gd name="connsiteX4" fmla="*/ 846306 w 4980562"/>
                  <a:gd name="connsiteY4" fmla="*/ 3473639 h 3473639"/>
                  <a:gd name="connsiteX0" fmla="*/ 846306 w 4980562"/>
                  <a:gd name="connsiteY0" fmla="*/ 3473639 h 3486321"/>
                  <a:gd name="connsiteX1" fmla="*/ 4980562 w 4980562"/>
                  <a:gd name="connsiteY1" fmla="*/ 9727 h 3486321"/>
                  <a:gd name="connsiteX2" fmla="*/ 0 w 4980562"/>
                  <a:gd name="connsiteY2" fmla="*/ 0 h 3486321"/>
                  <a:gd name="connsiteX3" fmla="*/ 2955 w 4980562"/>
                  <a:gd name="connsiteY3" fmla="*/ 3486321 h 3486321"/>
                  <a:gd name="connsiteX4" fmla="*/ 846306 w 4980562"/>
                  <a:gd name="connsiteY4" fmla="*/ 3473639 h 3486321"/>
                  <a:gd name="connsiteX0" fmla="*/ 846306 w 4980562"/>
                  <a:gd name="connsiteY0" fmla="*/ 3480413 h 3486321"/>
                  <a:gd name="connsiteX1" fmla="*/ 4980562 w 4980562"/>
                  <a:gd name="connsiteY1" fmla="*/ 9727 h 3486321"/>
                  <a:gd name="connsiteX2" fmla="*/ 0 w 4980562"/>
                  <a:gd name="connsiteY2" fmla="*/ 0 h 3486321"/>
                  <a:gd name="connsiteX3" fmla="*/ 2955 w 4980562"/>
                  <a:gd name="connsiteY3" fmla="*/ 3486321 h 3486321"/>
                  <a:gd name="connsiteX4" fmla="*/ 846306 w 4980562"/>
                  <a:gd name="connsiteY4" fmla="*/ 3480413 h 3486321"/>
                  <a:gd name="connsiteX0" fmla="*/ 846306 w 5346322"/>
                  <a:gd name="connsiteY0" fmla="*/ 3480413 h 3486321"/>
                  <a:gd name="connsiteX1" fmla="*/ 5346322 w 5346322"/>
                  <a:gd name="connsiteY1" fmla="*/ 43594 h 3486321"/>
                  <a:gd name="connsiteX2" fmla="*/ 0 w 5346322"/>
                  <a:gd name="connsiteY2" fmla="*/ 0 h 3486321"/>
                  <a:gd name="connsiteX3" fmla="*/ 2955 w 5346322"/>
                  <a:gd name="connsiteY3" fmla="*/ 3486321 h 3486321"/>
                  <a:gd name="connsiteX4" fmla="*/ 846306 w 5346322"/>
                  <a:gd name="connsiteY4" fmla="*/ 3480413 h 3486321"/>
                  <a:gd name="connsiteX0" fmla="*/ 846306 w 5346322"/>
                  <a:gd name="connsiteY0" fmla="*/ 3439773 h 3445681"/>
                  <a:gd name="connsiteX1" fmla="*/ 5346322 w 5346322"/>
                  <a:gd name="connsiteY1" fmla="*/ 2954 h 3445681"/>
                  <a:gd name="connsiteX2" fmla="*/ 0 w 5346322"/>
                  <a:gd name="connsiteY2" fmla="*/ 0 h 3445681"/>
                  <a:gd name="connsiteX3" fmla="*/ 2955 w 5346322"/>
                  <a:gd name="connsiteY3" fmla="*/ 3445681 h 3445681"/>
                  <a:gd name="connsiteX4" fmla="*/ 846306 w 5346322"/>
                  <a:gd name="connsiteY4" fmla="*/ 3439773 h 3445681"/>
                  <a:gd name="connsiteX0" fmla="*/ 846306 w 5318925"/>
                  <a:gd name="connsiteY0" fmla="*/ 3439773 h 3445681"/>
                  <a:gd name="connsiteX1" fmla="*/ 5318925 w 5318925"/>
                  <a:gd name="connsiteY1" fmla="*/ 21219 h 3445681"/>
                  <a:gd name="connsiteX2" fmla="*/ 0 w 5318925"/>
                  <a:gd name="connsiteY2" fmla="*/ 0 h 3445681"/>
                  <a:gd name="connsiteX3" fmla="*/ 2955 w 5318925"/>
                  <a:gd name="connsiteY3" fmla="*/ 3445681 h 3445681"/>
                  <a:gd name="connsiteX4" fmla="*/ 846306 w 5318925"/>
                  <a:gd name="connsiteY4" fmla="*/ 3439773 h 3445681"/>
                  <a:gd name="connsiteX0" fmla="*/ 846306 w 5318925"/>
                  <a:gd name="connsiteY0" fmla="*/ 3418554 h 3424462"/>
                  <a:gd name="connsiteX1" fmla="*/ 5318925 w 5318925"/>
                  <a:gd name="connsiteY1" fmla="*/ 0 h 3424462"/>
                  <a:gd name="connsiteX2" fmla="*/ 0 w 5318925"/>
                  <a:gd name="connsiteY2" fmla="*/ 6179 h 3424462"/>
                  <a:gd name="connsiteX3" fmla="*/ 2955 w 5318925"/>
                  <a:gd name="connsiteY3" fmla="*/ 3424462 h 3424462"/>
                  <a:gd name="connsiteX4" fmla="*/ 846306 w 5318925"/>
                  <a:gd name="connsiteY4" fmla="*/ 3418554 h 3424462"/>
                  <a:gd name="connsiteX0" fmla="*/ 846306 w 5318925"/>
                  <a:gd name="connsiteY0" fmla="*/ 3418554 h 3424462"/>
                  <a:gd name="connsiteX1" fmla="*/ 5318925 w 5318925"/>
                  <a:gd name="connsiteY1" fmla="*/ 0 h 3424462"/>
                  <a:gd name="connsiteX2" fmla="*/ 0 w 5318925"/>
                  <a:gd name="connsiteY2" fmla="*/ 6179 h 3424462"/>
                  <a:gd name="connsiteX3" fmla="*/ 12087 w 5318925"/>
                  <a:gd name="connsiteY3" fmla="*/ 3424462 h 3424462"/>
                  <a:gd name="connsiteX4" fmla="*/ 846306 w 5318925"/>
                  <a:gd name="connsiteY4" fmla="*/ 3418554 h 3424462"/>
                  <a:gd name="connsiteX0" fmla="*/ 837174 w 5309793"/>
                  <a:gd name="connsiteY0" fmla="*/ 3418554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2955 w 5309793"/>
                  <a:gd name="connsiteY3" fmla="*/ 3424462 h 3424462"/>
                  <a:gd name="connsiteX4" fmla="*/ 837174 w 5309793"/>
                  <a:gd name="connsiteY4" fmla="*/ 3418554 h 3424462"/>
                  <a:gd name="connsiteX0" fmla="*/ 837174 w 5309793"/>
                  <a:gd name="connsiteY0" fmla="*/ 3409422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2955 w 5309793"/>
                  <a:gd name="connsiteY3" fmla="*/ 3424462 h 3424462"/>
                  <a:gd name="connsiteX4" fmla="*/ 837174 w 5309793"/>
                  <a:gd name="connsiteY4" fmla="*/ 3409422 h 3424462"/>
                  <a:gd name="connsiteX0" fmla="*/ 837174 w 5309793"/>
                  <a:gd name="connsiteY0" fmla="*/ 3409422 h 3424462"/>
                  <a:gd name="connsiteX1" fmla="*/ 5309793 w 5309793"/>
                  <a:gd name="connsiteY1" fmla="*/ 0 h 3424462"/>
                  <a:gd name="connsiteX2" fmla="*/ 0 w 5309793"/>
                  <a:gd name="connsiteY2" fmla="*/ 15311 h 3424462"/>
                  <a:gd name="connsiteX3" fmla="*/ 16025 w 5309793"/>
                  <a:gd name="connsiteY3" fmla="*/ 3424462 h 3424462"/>
                  <a:gd name="connsiteX4" fmla="*/ 837174 w 5309793"/>
                  <a:gd name="connsiteY4" fmla="*/ 3409422 h 3424462"/>
                  <a:gd name="connsiteX0" fmla="*/ 837174 w 5231386"/>
                  <a:gd name="connsiteY0" fmla="*/ 3563799 h 3578839"/>
                  <a:gd name="connsiteX1" fmla="*/ 5231386 w 5231386"/>
                  <a:gd name="connsiteY1" fmla="*/ 0 h 3578839"/>
                  <a:gd name="connsiteX2" fmla="*/ 0 w 5231386"/>
                  <a:gd name="connsiteY2" fmla="*/ 169688 h 3578839"/>
                  <a:gd name="connsiteX3" fmla="*/ 16025 w 5231386"/>
                  <a:gd name="connsiteY3" fmla="*/ 3578839 h 3578839"/>
                  <a:gd name="connsiteX4" fmla="*/ 837174 w 5231386"/>
                  <a:gd name="connsiteY4" fmla="*/ 3563799 h 3578839"/>
                  <a:gd name="connsiteX0" fmla="*/ 837174 w 5231386"/>
                  <a:gd name="connsiteY0" fmla="*/ 3577434 h 3592474"/>
                  <a:gd name="connsiteX1" fmla="*/ 5231386 w 5231386"/>
                  <a:gd name="connsiteY1" fmla="*/ 13635 h 3592474"/>
                  <a:gd name="connsiteX2" fmla="*/ 0 w 5231386"/>
                  <a:gd name="connsiteY2" fmla="*/ 0 h 3592474"/>
                  <a:gd name="connsiteX3" fmla="*/ 16025 w 5231386"/>
                  <a:gd name="connsiteY3" fmla="*/ 3592474 h 3592474"/>
                  <a:gd name="connsiteX4" fmla="*/ 837174 w 5231386"/>
                  <a:gd name="connsiteY4" fmla="*/ 3577434 h 3592474"/>
                  <a:gd name="connsiteX0" fmla="*/ 837174 w 5231386"/>
                  <a:gd name="connsiteY0" fmla="*/ 3577434 h 3577434"/>
                  <a:gd name="connsiteX1" fmla="*/ 5231386 w 5231386"/>
                  <a:gd name="connsiteY1" fmla="*/ 13635 h 3577434"/>
                  <a:gd name="connsiteX2" fmla="*/ 0 w 5231386"/>
                  <a:gd name="connsiteY2" fmla="*/ 0 h 3577434"/>
                  <a:gd name="connsiteX3" fmla="*/ 42160 w 5231386"/>
                  <a:gd name="connsiteY3" fmla="*/ 3573177 h 3577434"/>
                  <a:gd name="connsiteX4" fmla="*/ 837174 w 5231386"/>
                  <a:gd name="connsiteY4" fmla="*/ 3577434 h 3577434"/>
                  <a:gd name="connsiteX0" fmla="*/ 837174 w 5231386"/>
                  <a:gd name="connsiteY0" fmla="*/ 3577434 h 3582826"/>
                  <a:gd name="connsiteX1" fmla="*/ 5231386 w 5231386"/>
                  <a:gd name="connsiteY1" fmla="*/ 13635 h 3582826"/>
                  <a:gd name="connsiteX2" fmla="*/ 0 w 5231386"/>
                  <a:gd name="connsiteY2" fmla="*/ 0 h 3582826"/>
                  <a:gd name="connsiteX3" fmla="*/ 29091 w 5231386"/>
                  <a:gd name="connsiteY3" fmla="*/ 3582826 h 3582826"/>
                  <a:gd name="connsiteX4" fmla="*/ 837174 w 5231386"/>
                  <a:gd name="connsiteY4" fmla="*/ 3577434 h 3582826"/>
                  <a:gd name="connsiteX0" fmla="*/ 837174 w 5261715"/>
                  <a:gd name="connsiteY0" fmla="*/ 3577434 h 3582826"/>
                  <a:gd name="connsiteX1" fmla="*/ 5261715 w 5261715"/>
                  <a:gd name="connsiteY1" fmla="*/ 6171 h 3582826"/>
                  <a:gd name="connsiteX2" fmla="*/ 0 w 5261715"/>
                  <a:gd name="connsiteY2" fmla="*/ 0 h 3582826"/>
                  <a:gd name="connsiteX3" fmla="*/ 29091 w 5261715"/>
                  <a:gd name="connsiteY3" fmla="*/ 3582826 h 3582826"/>
                  <a:gd name="connsiteX4" fmla="*/ 837174 w 5261715"/>
                  <a:gd name="connsiteY4" fmla="*/ 3577434 h 3582826"/>
                  <a:gd name="connsiteX0" fmla="*/ 837174 w 5322370"/>
                  <a:gd name="connsiteY0" fmla="*/ 3593656 h 3599048"/>
                  <a:gd name="connsiteX1" fmla="*/ 5322370 w 5322370"/>
                  <a:gd name="connsiteY1" fmla="*/ 0 h 3599048"/>
                  <a:gd name="connsiteX2" fmla="*/ 0 w 5322370"/>
                  <a:gd name="connsiteY2" fmla="*/ 16222 h 3599048"/>
                  <a:gd name="connsiteX3" fmla="*/ 29091 w 5322370"/>
                  <a:gd name="connsiteY3" fmla="*/ 3599048 h 3599048"/>
                  <a:gd name="connsiteX4" fmla="*/ 837174 w 5322370"/>
                  <a:gd name="connsiteY4" fmla="*/ 3593656 h 359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2370" h="3599048">
                    <a:moveTo>
                      <a:pt x="837174" y="3593656"/>
                    </a:moveTo>
                    <a:lnTo>
                      <a:pt x="5322370" y="0"/>
                    </a:lnTo>
                    <a:lnTo>
                      <a:pt x="0" y="16222"/>
                    </a:lnTo>
                    <a:cubicBezTo>
                      <a:pt x="3243" y="1173813"/>
                      <a:pt x="25848" y="2441457"/>
                      <a:pt x="29091" y="3599048"/>
                    </a:cubicBezTo>
                    <a:lnTo>
                      <a:pt x="837174" y="3593656"/>
                    </a:lnTo>
                    <a:close/>
                  </a:path>
                </a:pathLst>
              </a:custGeom>
              <a:gradFill>
                <a:gsLst>
                  <a:gs pos="37000">
                    <a:schemeClr val="bg1">
                      <a:alpha val="0"/>
                    </a:schemeClr>
                  </a:gs>
                  <a:gs pos="99000">
                    <a:srgbClr val="EE9B00"/>
                  </a:gs>
                  <a:gs pos="89000">
                    <a:srgbClr val="EE9B00"/>
                  </a:gs>
                </a:gsLst>
                <a:lin ang="252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601A5BC-287F-A6E5-9F2D-1A22AD427361}"/>
                  </a:ext>
                </a:extLst>
              </p:cNvPr>
              <p:cNvSpPr/>
              <p:nvPr/>
            </p:nvSpPr>
            <p:spPr>
              <a:xfrm>
                <a:off x="4092443" y="2052711"/>
                <a:ext cx="2832429" cy="2751765"/>
              </a:xfrm>
              <a:custGeom>
                <a:avLst/>
                <a:gdLst>
                  <a:gd name="connsiteX0" fmla="*/ 921792 w 6956385"/>
                  <a:gd name="connsiteY0" fmla="*/ 5056464 h 5119666"/>
                  <a:gd name="connsiteX1" fmla="*/ 6956385 w 6956385"/>
                  <a:gd name="connsiteY1" fmla="*/ 0 h 5119666"/>
                  <a:gd name="connsiteX2" fmla="*/ 5058137 w 6956385"/>
                  <a:gd name="connsiteY2" fmla="*/ 0 h 5119666"/>
                  <a:gd name="connsiteX3" fmla="*/ 891251 w 6956385"/>
                  <a:gd name="connsiteY3" fmla="*/ 3483980 h 5119666"/>
                  <a:gd name="connsiteX4" fmla="*/ 0 w 6956385"/>
                  <a:gd name="connsiteY4" fmla="*/ 3507129 h 5119666"/>
                  <a:gd name="connsiteX5" fmla="*/ 6580 w 6956385"/>
                  <a:gd name="connsiteY5" fmla="*/ 5119666 h 5119666"/>
                  <a:gd name="connsiteX6" fmla="*/ 921792 w 6956385"/>
                  <a:gd name="connsiteY6" fmla="*/ 5056464 h 5119666"/>
                  <a:gd name="connsiteX0" fmla="*/ 915267 w 6949860"/>
                  <a:gd name="connsiteY0" fmla="*/ 5056464 h 5119666"/>
                  <a:gd name="connsiteX1" fmla="*/ 6949860 w 6949860"/>
                  <a:gd name="connsiteY1" fmla="*/ 0 h 5119666"/>
                  <a:gd name="connsiteX2" fmla="*/ 5051612 w 6949860"/>
                  <a:gd name="connsiteY2" fmla="*/ 0 h 5119666"/>
                  <a:gd name="connsiteX3" fmla="*/ 884726 w 6949860"/>
                  <a:gd name="connsiteY3" fmla="*/ 3483980 h 5119666"/>
                  <a:gd name="connsiteX4" fmla="*/ 60635 w 6949860"/>
                  <a:gd name="connsiteY4" fmla="*/ 3481299 h 5119666"/>
                  <a:gd name="connsiteX5" fmla="*/ 55 w 6949860"/>
                  <a:gd name="connsiteY5" fmla="*/ 5119666 h 5119666"/>
                  <a:gd name="connsiteX6" fmla="*/ 915267 w 6949860"/>
                  <a:gd name="connsiteY6" fmla="*/ 5056464 h 5119666"/>
                  <a:gd name="connsiteX0" fmla="*/ 915267 w 6949860"/>
                  <a:gd name="connsiteY0" fmla="*/ 5056464 h 5119666"/>
                  <a:gd name="connsiteX1" fmla="*/ 6949860 w 6949860"/>
                  <a:gd name="connsiteY1" fmla="*/ 0 h 5119666"/>
                  <a:gd name="connsiteX2" fmla="*/ 5051612 w 6949860"/>
                  <a:gd name="connsiteY2" fmla="*/ 0 h 5119666"/>
                  <a:gd name="connsiteX3" fmla="*/ 900224 w 6949860"/>
                  <a:gd name="connsiteY3" fmla="*/ 3468481 h 5119666"/>
                  <a:gd name="connsiteX4" fmla="*/ 60635 w 6949860"/>
                  <a:gd name="connsiteY4" fmla="*/ 3481299 h 5119666"/>
                  <a:gd name="connsiteX5" fmla="*/ 55 w 6949860"/>
                  <a:gd name="connsiteY5" fmla="*/ 5119666 h 5119666"/>
                  <a:gd name="connsiteX6" fmla="*/ 915267 w 6949860"/>
                  <a:gd name="connsiteY6" fmla="*/ 5056464 h 5119666"/>
                  <a:gd name="connsiteX0" fmla="*/ 854632 w 6889225"/>
                  <a:gd name="connsiteY0" fmla="*/ 5056464 h 5083503"/>
                  <a:gd name="connsiteX1" fmla="*/ 6889225 w 6889225"/>
                  <a:gd name="connsiteY1" fmla="*/ 0 h 5083503"/>
                  <a:gd name="connsiteX2" fmla="*/ 4990977 w 6889225"/>
                  <a:gd name="connsiteY2" fmla="*/ 0 h 5083503"/>
                  <a:gd name="connsiteX3" fmla="*/ 839589 w 6889225"/>
                  <a:gd name="connsiteY3" fmla="*/ 3468481 h 5083503"/>
                  <a:gd name="connsiteX4" fmla="*/ 0 w 6889225"/>
                  <a:gd name="connsiteY4" fmla="*/ 3481299 h 5083503"/>
                  <a:gd name="connsiteX5" fmla="*/ 11745 w 6889225"/>
                  <a:gd name="connsiteY5" fmla="*/ 5083503 h 5083503"/>
                  <a:gd name="connsiteX6" fmla="*/ 854632 w 6889225"/>
                  <a:gd name="connsiteY6" fmla="*/ 5056464 h 5083503"/>
                  <a:gd name="connsiteX0" fmla="*/ 858763 w 6893356"/>
                  <a:gd name="connsiteY0" fmla="*/ 5056464 h 5088669"/>
                  <a:gd name="connsiteX1" fmla="*/ 6893356 w 6893356"/>
                  <a:gd name="connsiteY1" fmla="*/ 0 h 5088669"/>
                  <a:gd name="connsiteX2" fmla="*/ 4995108 w 6893356"/>
                  <a:gd name="connsiteY2" fmla="*/ 0 h 5088669"/>
                  <a:gd name="connsiteX3" fmla="*/ 843720 w 6893356"/>
                  <a:gd name="connsiteY3" fmla="*/ 3468481 h 5088669"/>
                  <a:gd name="connsiteX4" fmla="*/ 4131 w 6893356"/>
                  <a:gd name="connsiteY4" fmla="*/ 3481299 h 5088669"/>
                  <a:gd name="connsiteX5" fmla="*/ 378 w 6893356"/>
                  <a:gd name="connsiteY5" fmla="*/ 5088669 h 5088669"/>
                  <a:gd name="connsiteX6" fmla="*/ 858763 w 6893356"/>
                  <a:gd name="connsiteY6" fmla="*/ 5056464 h 5088669"/>
                  <a:gd name="connsiteX0" fmla="*/ 871074 w 6905667"/>
                  <a:gd name="connsiteY0" fmla="*/ 5056464 h 5063617"/>
                  <a:gd name="connsiteX1" fmla="*/ 6905667 w 6905667"/>
                  <a:gd name="connsiteY1" fmla="*/ 0 h 5063617"/>
                  <a:gd name="connsiteX2" fmla="*/ 5007419 w 6905667"/>
                  <a:gd name="connsiteY2" fmla="*/ 0 h 5063617"/>
                  <a:gd name="connsiteX3" fmla="*/ 856031 w 6905667"/>
                  <a:gd name="connsiteY3" fmla="*/ 3468481 h 5063617"/>
                  <a:gd name="connsiteX4" fmla="*/ 16442 w 6905667"/>
                  <a:gd name="connsiteY4" fmla="*/ 3481299 h 5063617"/>
                  <a:gd name="connsiteX5" fmla="*/ 163 w 6905667"/>
                  <a:gd name="connsiteY5" fmla="*/ 5063617 h 5063617"/>
                  <a:gd name="connsiteX6" fmla="*/ 871074 w 6905667"/>
                  <a:gd name="connsiteY6" fmla="*/ 5056464 h 5063617"/>
                  <a:gd name="connsiteX0" fmla="*/ 864877 w 6899470"/>
                  <a:gd name="connsiteY0" fmla="*/ 5056464 h 5069880"/>
                  <a:gd name="connsiteX1" fmla="*/ 6899470 w 6899470"/>
                  <a:gd name="connsiteY1" fmla="*/ 0 h 5069880"/>
                  <a:gd name="connsiteX2" fmla="*/ 5001222 w 6899470"/>
                  <a:gd name="connsiteY2" fmla="*/ 0 h 5069880"/>
                  <a:gd name="connsiteX3" fmla="*/ 849834 w 6899470"/>
                  <a:gd name="connsiteY3" fmla="*/ 3468481 h 5069880"/>
                  <a:gd name="connsiteX4" fmla="*/ 10245 w 6899470"/>
                  <a:gd name="connsiteY4" fmla="*/ 3481299 h 5069880"/>
                  <a:gd name="connsiteX5" fmla="*/ 229 w 6899470"/>
                  <a:gd name="connsiteY5" fmla="*/ 5069880 h 5069880"/>
                  <a:gd name="connsiteX6" fmla="*/ 864877 w 6899470"/>
                  <a:gd name="connsiteY6" fmla="*/ 5056464 h 5069880"/>
                  <a:gd name="connsiteX0" fmla="*/ 864877 w 6899470"/>
                  <a:gd name="connsiteY0" fmla="*/ 5056464 h 5069880"/>
                  <a:gd name="connsiteX1" fmla="*/ 6899470 w 6899470"/>
                  <a:gd name="connsiteY1" fmla="*/ 0 h 5069880"/>
                  <a:gd name="connsiteX2" fmla="*/ 5001222 w 6899470"/>
                  <a:gd name="connsiteY2" fmla="*/ 0 h 5069880"/>
                  <a:gd name="connsiteX3" fmla="*/ 849834 w 6899470"/>
                  <a:gd name="connsiteY3" fmla="*/ 3468481 h 5069880"/>
                  <a:gd name="connsiteX4" fmla="*/ 10245 w 6899470"/>
                  <a:gd name="connsiteY4" fmla="*/ 3475036 h 5069880"/>
                  <a:gd name="connsiteX5" fmla="*/ 229 w 6899470"/>
                  <a:gd name="connsiteY5" fmla="*/ 5069880 h 5069880"/>
                  <a:gd name="connsiteX6" fmla="*/ 864877 w 6899470"/>
                  <a:gd name="connsiteY6" fmla="*/ 5056464 h 5069880"/>
                  <a:gd name="connsiteX0" fmla="*/ 854632 w 6889225"/>
                  <a:gd name="connsiteY0" fmla="*/ 5056464 h 5076143"/>
                  <a:gd name="connsiteX1" fmla="*/ 6889225 w 6889225"/>
                  <a:gd name="connsiteY1" fmla="*/ 0 h 5076143"/>
                  <a:gd name="connsiteX2" fmla="*/ 4990977 w 6889225"/>
                  <a:gd name="connsiteY2" fmla="*/ 0 h 5076143"/>
                  <a:gd name="connsiteX3" fmla="*/ 839589 w 6889225"/>
                  <a:gd name="connsiteY3" fmla="*/ 3468481 h 5076143"/>
                  <a:gd name="connsiteX4" fmla="*/ 0 w 6889225"/>
                  <a:gd name="connsiteY4" fmla="*/ 3475036 h 5076143"/>
                  <a:gd name="connsiteX5" fmla="*/ 8773 w 6889225"/>
                  <a:gd name="connsiteY5" fmla="*/ 5076143 h 5076143"/>
                  <a:gd name="connsiteX6" fmla="*/ 854632 w 6889225"/>
                  <a:gd name="connsiteY6" fmla="*/ 5056464 h 5076143"/>
                  <a:gd name="connsiteX0" fmla="*/ 854632 w 6889225"/>
                  <a:gd name="connsiteY0" fmla="*/ 5056464 h 5069880"/>
                  <a:gd name="connsiteX1" fmla="*/ 6889225 w 6889225"/>
                  <a:gd name="connsiteY1" fmla="*/ 0 h 5069880"/>
                  <a:gd name="connsiteX2" fmla="*/ 4990977 w 6889225"/>
                  <a:gd name="connsiteY2" fmla="*/ 0 h 5069880"/>
                  <a:gd name="connsiteX3" fmla="*/ 839589 w 6889225"/>
                  <a:gd name="connsiteY3" fmla="*/ 3468481 h 5069880"/>
                  <a:gd name="connsiteX4" fmla="*/ 0 w 6889225"/>
                  <a:gd name="connsiteY4" fmla="*/ 3475036 h 5069880"/>
                  <a:gd name="connsiteX5" fmla="*/ 8773 w 6889225"/>
                  <a:gd name="connsiteY5" fmla="*/ 5069880 h 5069880"/>
                  <a:gd name="connsiteX6" fmla="*/ 854632 w 6889225"/>
                  <a:gd name="connsiteY6" fmla="*/ 5056464 h 5069880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4990977 w 7638276"/>
                  <a:gd name="connsiteY2" fmla="*/ 87655 h 5157535"/>
                  <a:gd name="connsiteX3" fmla="*/ 839589 w 7638276"/>
                  <a:gd name="connsiteY3" fmla="*/ 355613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5365503 w 7638276"/>
                  <a:gd name="connsiteY2" fmla="*/ 7969 h 5157535"/>
                  <a:gd name="connsiteX3" fmla="*/ 839589 w 7638276"/>
                  <a:gd name="connsiteY3" fmla="*/ 355613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54632 w 7638276"/>
                  <a:gd name="connsiteY0" fmla="*/ 5144119 h 5157535"/>
                  <a:gd name="connsiteX1" fmla="*/ 7638276 w 7638276"/>
                  <a:gd name="connsiteY1" fmla="*/ 0 h 5157535"/>
                  <a:gd name="connsiteX2" fmla="*/ 5365503 w 7638276"/>
                  <a:gd name="connsiteY2" fmla="*/ 7969 h 5157535"/>
                  <a:gd name="connsiteX3" fmla="*/ 863495 w 7638276"/>
                  <a:gd name="connsiteY3" fmla="*/ 3436606 h 5157535"/>
                  <a:gd name="connsiteX4" fmla="*/ 0 w 7638276"/>
                  <a:gd name="connsiteY4" fmla="*/ 3562691 h 5157535"/>
                  <a:gd name="connsiteX5" fmla="*/ 8773 w 7638276"/>
                  <a:gd name="connsiteY5" fmla="*/ 5157535 h 5157535"/>
                  <a:gd name="connsiteX6" fmla="*/ 854632 w 76382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9099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9099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1131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032 w 7629676"/>
                  <a:gd name="connsiteY0" fmla="*/ 5144119 h 5157535"/>
                  <a:gd name="connsiteX1" fmla="*/ 7629676 w 7629676"/>
                  <a:gd name="connsiteY1" fmla="*/ 0 h 5157535"/>
                  <a:gd name="connsiteX2" fmla="*/ 5356903 w 7629676"/>
                  <a:gd name="connsiteY2" fmla="*/ 7969 h 5157535"/>
                  <a:gd name="connsiteX3" fmla="*/ 854895 w 7629676"/>
                  <a:gd name="connsiteY3" fmla="*/ 3436606 h 5157535"/>
                  <a:gd name="connsiteX4" fmla="*/ 15307 w 7629676"/>
                  <a:gd name="connsiteY4" fmla="*/ 3451131 h 5157535"/>
                  <a:gd name="connsiteX5" fmla="*/ 173 w 7629676"/>
                  <a:gd name="connsiteY5" fmla="*/ 5157535 h 5157535"/>
                  <a:gd name="connsiteX6" fmla="*/ 846032 w 7629676"/>
                  <a:gd name="connsiteY6" fmla="*/ 5144119 h 5157535"/>
                  <a:gd name="connsiteX0" fmla="*/ 846137 w 7629781"/>
                  <a:gd name="connsiteY0" fmla="*/ 5144119 h 5157535"/>
                  <a:gd name="connsiteX1" fmla="*/ 7629781 w 7629781"/>
                  <a:gd name="connsiteY1" fmla="*/ 0 h 5157535"/>
                  <a:gd name="connsiteX2" fmla="*/ 5357008 w 7629781"/>
                  <a:gd name="connsiteY2" fmla="*/ 7969 h 5157535"/>
                  <a:gd name="connsiteX3" fmla="*/ 855000 w 7629781"/>
                  <a:gd name="connsiteY3" fmla="*/ 3436606 h 5157535"/>
                  <a:gd name="connsiteX4" fmla="*/ 7443 w 7629781"/>
                  <a:gd name="connsiteY4" fmla="*/ 3459099 h 5157535"/>
                  <a:gd name="connsiteX5" fmla="*/ 278 w 7629781"/>
                  <a:gd name="connsiteY5" fmla="*/ 5157535 h 5157535"/>
                  <a:gd name="connsiteX6" fmla="*/ 846137 w 7629781"/>
                  <a:gd name="connsiteY6" fmla="*/ 5144119 h 5157535"/>
                  <a:gd name="connsiteX0" fmla="*/ 846137 w 7629781"/>
                  <a:gd name="connsiteY0" fmla="*/ 5144119 h 5157535"/>
                  <a:gd name="connsiteX1" fmla="*/ 7629781 w 7629781"/>
                  <a:gd name="connsiteY1" fmla="*/ 0 h 5157535"/>
                  <a:gd name="connsiteX2" fmla="*/ 5357008 w 7629781"/>
                  <a:gd name="connsiteY2" fmla="*/ 7969 h 5157535"/>
                  <a:gd name="connsiteX3" fmla="*/ 855000 w 7629781"/>
                  <a:gd name="connsiteY3" fmla="*/ 3436606 h 5157535"/>
                  <a:gd name="connsiteX4" fmla="*/ 7443 w 7629781"/>
                  <a:gd name="connsiteY4" fmla="*/ 3459099 h 5157535"/>
                  <a:gd name="connsiteX5" fmla="*/ 278 w 7629781"/>
                  <a:gd name="connsiteY5" fmla="*/ 5157535 h 5157535"/>
                  <a:gd name="connsiteX6" fmla="*/ 846137 w 7629781"/>
                  <a:gd name="connsiteY6" fmla="*/ 5144119 h 5157535"/>
                  <a:gd name="connsiteX0" fmla="*/ 838694 w 7622338"/>
                  <a:gd name="connsiteY0" fmla="*/ 5144119 h 5165504"/>
                  <a:gd name="connsiteX1" fmla="*/ 7622338 w 7622338"/>
                  <a:gd name="connsiteY1" fmla="*/ 0 h 5165504"/>
                  <a:gd name="connsiteX2" fmla="*/ 5349565 w 7622338"/>
                  <a:gd name="connsiteY2" fmla="*/ 7969 h 5165504"/>
                  <a:gd name="connsiteX3" fmla="*/ 847557 w 7622338"/>
                  <a:gd name="connsiteY3" fmla="*/ 3436606 h 5165504"/>
                  <a:gd name="connsiteX4" fmla="*/ 0 w 7622338"/>
                  <a:gd name="connsiteY4" fmla="*/ 3459099 h 5165504"/>
                  <a:gd name="connsiteX5" fmla="*/ 8772 w 7622338"/>
                  <a:gd name="connsiteY5" fmla="*/ 5165504 h 5165504"/>
                  <a:gd name="connsiteX6" fmla="*/ 838694 w 7622338"/>
                  <a:gd name="connsiteY6" fmla="*/ 5144119 h 5165504"/>
                  <a:gd name="connsiteX0" fmla="*/ 838694 w 7622338"/>
                  <a:gd name="connsiteY0" fmla="*/ 5144119 h 5165504"/>
                  <a:gd name="connsiteX1" fmla="*/ 7622338 w 7622338"/>
                  <a:gd name="connsiteY1" fmla="*/ 0 h 5165504"/>
                  <a:gd name="connsiteX2" fmla="*/ 5349565 w 7622338"/>
                  <a:gd name="connsiteY2" fmla="*/ 7969 h 5165504"/>
                  <a:gd name="connsiteX3" fmla="*/ 847557 w 7622338"/>
                  <a:gd name="connsiteY3" fmla="*/ 3436606 h 5165504"/>
                  <a:gd name="connsiteX4" fmla="*/ 0 w 7622338"/>
                  <a:gd name="connsiteY4" fmla="*/ 3459099 h 5165504"/>
                  <a:gd name="connsiteX5" fmla="*/ 8772 w 7622338"/>
                  <a:gd name="connsiteY5" fmla="*/ 5165504 h 5165504"/>
                  <a:gd name="connsiteX6" fmla="*/ 838694 w 7622338"/>
                  <a:gd name="connsiteY6" fmla="*/ 5144119 h 5165504"/>
                  <a:gd name="connsiteX0" fmla="*/ 838694 w 7622338"/>
                  <a:gd name="connsiteY0" fmla="*/ 5144119 h 5157535"/>
                  <a:gd name="connsiteX1" fmla="*/ 7622338 w 7622338"/>
                  <a:gd name="connsiteY1" fmla="*/ 0 h 5157535"/>
                  <a:gd name="connsiteX2" fmla="*/ 5349565 w 7622338"/>
                  <a:gd name="connsiteY2" fmla="*/ 7969 h 5157535"/>
                  <a:gd name="connsiteX3" fmla="*/ 847557 w 7622338"/>
                  <a:gd name="connsiteY3" fmla="*/ 3436606 h 5157535"/>
                  <a:gd name="connsiteX4" fmla="*/ 0 w 7622338"/>
                  <a:gd name="connsiteY4" fmla="*/ 3459099 h 5157535"/>
                  <a:gd name="connsiteX5" fmla="*/ 8772 w 7622338"/>
                  <a:gd name="connsiteY5" fmla="*/ 5157535 h 5157535"/>
                  <a:gd name="connsiteX6" fmla="*/ 838694 w 7622338"/>
                  <a:gd name="connsiteY6" fmla="*/ 5144119 h 5157535"/>
                  <a:gd name="connsiteX0" fmla="*/ 846663 w 7622338"/>
                  <a:gd name="connsiteY0" fmla="*/ 5152088 h 5157535"/>
                  <a:gd name="connsiteX1" fmla="*/ 7622338 w 7622338"/>
                  <a:gd name="connsiteY1" fmla="*/ 0 h 5157535"/>
                  <a:gd name="connsiteX2" fmla="*/ 5349565 w 7622338"/>
                  <a:gd name="connsiteY2" fmla="*/ 7969 h 5157535"/>
                  <a:gd name="connsiteX3" fmla="*/ 847557 w 7622338"/>
                  <a:gd name="connsiteY3" fmla="*/ 3436606 h 5157535"/>
                  <a:gd name="connsiteX4" fmla="*/ 0 w 7622338"/>
                  <a:gd name="connsiteY4" fmla="*/ 3459099 h 5157535"/>
                  <a:gd name="connsiteX5" fmla="*/ 8772 w 7622338"/>
                  <a:gd name="connsiteY5" fmla="*/ 5157535 h 5157535"/>
                  <a:gd name="connsiteX6" fmla="*/ 846663 w 7622338"/>
                  <a:gd name="connsiteY6" fmla="*/ 5152088 h 5157535"/>
                  <a:gd name="connsiteX0" fmla="*/ 846663 w 7622338"/>
                  <a:gd name="connsiteY0" fmla="*/ 5152088 h 5173472"/>
                  <a:gd name="connsiteX1" fmla="*/ 7622338 w 7622338"/>
                  <a:gd name="connsiteY1" fmla="*/ 0 h 5173472"/>
                  <a:gd name="connsiteX2" fmla="*/ 5349565 w 7622338"/>
                  <a:gd name="connsiteY2" fmla="*/ 7969 h 5173472"/>
                  <a:gd name="connsiteX3" fmla="*/ 847557 w 7622338"/>
                  <a:gd name="connsiteY3" fmla="*/ 3436606 h 5173472"/>
                  <a:gd name="connsiteX4" fmla="*/ 0 w 7622338"/>
                  <a:gd name="connsiteY4" fmla="*/ 3459099 h 5173472"/>
                  <a:gd name="connsiteX5" fmla="*/ 804 w 7622338"/>
                  <a:gd name="connsiteY5" fmla="*/ 5173472 h 5173472"/>
                  <a:gd name="connsiteX6" fmla="*/ 846663 w 7622338"/>
                  <a:gd name="connsiteY6" fmla="*/ 5152088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70561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70561 h 5173472"/>
                  <a:gd name="connsiteX0" fmla="*/ 846138 w 7621813"/>
                  <a:gd name="connsiteY0" fmla="*/ 5152088 h 5173472"/>
                  <a:gd name="connsiteX1" fmla="*/ 7621813 w 7621813"/>
                  <a:gd name="connsiteY1" fmla="*/ 0 h 5173472"/>
                  <a:gd name="connsiteX2" fmla="*/ 5349040 w 7621813"/>
                  <a:gd name="connsiteY2" fmla="*/ 7969 h 5173472"/>
                  <a:gd name="connsiteX3" fmla="*/ 847032 w 7621813"/>
                  <a:gd name="connsiteY3" fmla="*/ 3436606 h 5173472"/>
                  <a:gd name="connsiteX4" fmla="*/ 7443 w 7621813"/>
                  <a:gd name="connsiteY4" fmla="*/ 3459100 h 5173472"/>
                  <a:gd name="connsiteX5" fmla="*/ 279 w 7621813"/>
                  <a:gd name="connsiteY5" fmla="*/ 5173472 h 5173472"/>
                  <a:gd name="connsiteX6" fmla="*/ 846138 w 7621813"/>
                  <a:gd name="connsiteY6" fmla="*/ 5152088 h 5173472"/>
                  <a:gd name="connsiteX0" fmla="*/ 846138 w 7621813"/>
                  <a:gd name="connsiteY0" fmla="*/ 5152088 h 5164236"/>
                  <a:gd name="connsiteX1" fmla="*/ 7621813 w 7621813"/>
                  <a:gd name="connsiteY1" fmla="*/ 0 h 5164236"/>
                  <a:gd name="connsiteX2" fmla="*/ 5349040 w 7621813"/>
                  <a:gd name="connsiteY2" fmla="*/ 7969 h 5164236"/>
                  <a:gd name="connsiteX3" fmla="*/ 847032 w 7621813"/>
                  <a:gd name="connsiteY3" fmla="*/ 3436606 h 5164236"/>
                  <a:gd name="connsiteX4" fmla="*/ 7443 w 7621813"/>
                  <a:gd name="connsiteY4" fmla="*/ 3459100 h 5164236"/>
                  <a:gd name="connsiteX5" fmla="*/ 279 w 7621813"/>
                  <a:gd name="connsiteY5" fmla="*/ 5164236 h 5164236"/>
                  <a:gd name="connsiteX6" fmla="*/ 846138 w 7621813"/>
                  <a:gd name="connsiteY6" fmla="*/ 5152088 h 5164236"/>
                  <a:gd name="connsiteX0" fmla="*/ 846138 w 7621813"/>
                  <a:gd name="connsiteY0" fmla="*/ 5152088 h 5152088"/>
                  <a:gd name="connsiteX1" fmla="*/ 7621813 w 7621813"/>
                  <a:gd name="connsiteY1" fmla="*/ 0 h 5152088"/>
                  <a:gd name="connsiteX2" fmla="*/ 5349040 w 7621813"/>
                  <a:gd name="connsiteY2" fmla="*/ 7969 h 5152088"/>
                  <a:gd name="connsiteX3" fmla="*/ 847032 w 7621813"/>
                  <a:gd name="connsiteY3" fmla="*/ 3436606 h 5152088"/>
                  <a:gd name="connsiteX4" fmla="*/ 7443 w 7621813"/>
                  <a:gd name="connsiteY4" fmla="*/ 3459100 h 5152088"/>
                  <a:gd name="connsiteX5" fmla="*/ 279 w 7621813"/>
                  <a:gd name="connsiteY5" fmla="*/ 5145763 h 5152088"/>
                  <a:gd name="connsiteX6" fmla="*/ 846138 w 7621813"/>
                  <a:gd name="connsiteY6" fmla="*/ 5152088 h 5152088"/>
                  <a:gd name="connsiteX0" fmla="*/ 855257 w 7630932"/>
                  <a:gd name="connsiteY0" fmla="*/ 5152088 h 5155000"/>
                  <a:gd name="connsiteX1" fmla="*/ 7630932 w 7630932"/>
                  <a:gd name="connsiteY1" fmla="*/ 0 h 5155000"/>
                  <a:gd name="connsiteX2" fmla="*/ 5358159 w 7630932"/>
                  <a:gd name="connsiteY2" fmla="*/ 7969 h 5155000"/>
                  <a:gd name="connsiteX3" fmla="*/ 856151 w 7630932"/>
                  <a:gd name="connsiteY3" fmla="*/ 3436606 h 5155000"/>
                  <a:gd name="connsiteX4" fmla="*/ 16562 w 7630932"/>
                  <a:gd name="connsiteY4" fmla="*/ 3459100 h 5155000"/>
                  <a:gd name="connsiteX5" fmla="*/ 162 w 7630932"/>
                  <a:gd name="connsiteY5" fmla="*/ 5155000 h 5155000"/>
                  <a:gd name="connsiteX6" fmla="*/ 855257 w 7630932"/>
                  <a:gd name="connsiteY6" fmla="*/ 5152088 h 5155000"/>
                  <a:gd name="connsiteX0" fmla="*/ 838695 w 7614370"/>
                  <a:gd name="connsiteY0" fmla="*/ 5152088 h 5164236"/>
                  <a:gd name="connsiteX1" fmla="*/ 7614370 w 7614370"/>
                  <a:gd name="connsiteY1" fmla="*/ 0 h 5164236"/>
                  <a:gd name="connsiteX2" fmla="*/ 5341597 w 7614370"/>
                  <a:gd name="connsiteY2" fmla="*/ 7969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52088 h 5164236"/>
                  <a:gd name="connsiteX0" fmla="*/ 838695 w 7614370"/>
                  <a:gd name="connsiteY0" fmla="*/ 5170561 h 5170561"/>
                  <a:gd name="connsiteX1" fmla="*/ 7614370 w 7614370"/>
                  <a:gd name="connsiteY1" fmla="*/ 0 h 5170561"/>
                  <a:gd name="connsiteX2" fmla="*/ 5341597 w 7614370"/>
                  <a:gd name="connsiteY2" fmla="*/ 7969 h 5170561"/>
                  <a:gd name="connsiteX3" fmla="*/ 839589 w 7614370"/>
                  <a:gd name="connsiteY3" fmla="*/ 3436606 h 5170561"/>
                  <a:gd name="connsiteX4" fmla="*/ 0 w 7614370"/>
                  <a:gd name="connsiteY4" fmla="*/ 3459100 h 5170561"/>
                  <a:gd name="connsiteX5" fmla="*/ 2072 w 7614370"/>
                  <a:gd name="connsiteY5" fmla="*/ 5164236 h 5170561"/>
                  <a:gd name="connsiteX6" fmla="*/ 838695 w 7614370"/>
                  <a:gd name="connsiteY6" fmla="*/ 5170561 h 5170561"/>
                  <a:gd name="connsiteX0" fmla="*/ 838695 w 7614370"/>
                  <a:gd name="connsiteY0" fmla="*/ 5161325 h 5164236"/>
                  <a:gd name="connsiteX1" fmla="*/ 7614370 w 7614370"/>
                  <a:gd name="connsiteY1" fmla="*/ 0 h 5164236"/>
                  <a:gd name="connsiteX2" fmla="*/ 5341597 w 7614370"/>
                  <a:gd name="connsiteY2" fmla="*/ 7969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61325 h 5164236"/>
                  <a:gd name="connsiteX0" fmla="*/ 838695 w 7614370"/>
                  <a:gd name="connsiteY0" fmla="*/ 5161325 h 5164236"/>
                  <a:gd name="connsiteX1" fmla="*/ 7614370 w 7614370"/>
                  <a:gd name="connsiteY1" fmla="*/ 0 h 5164236"/>
                  <a:gd name="connsiteX2" fmla="*/ 5341597 w 7614370"/>
                  <a:gd name="connsiteY2" fmla="*/ 17101 h 5164236"/>
                  <a:gd name="connsiteX3" fmla="*/ 839589 w 7614370"/>
                  <a:gd name="connsiteY3" fmla="*/ 3436606 h 5164236"/>
                  <a:gd name="connsiteX4" fmla="*/ 0 w 7614370"/>
                  <a:gd name="connsiteY4" fmla="*/ 3459100 h 5164236"/>
                  <a:gd name="connsiteX5" fmla="*/ 2072 w 7614370"/>
                  <a:gd name="connsiteY5" fmla="*/ 5164236 h 5164236"/>
                  <a:gd name="connsiteX6" fmla="*/ 838695 w 7614370"/>
                  <a:gd name="connsiteY6" fmla="*/ 5161325 h 5164236"/>
                  <a:gd name="connsiteX0" fmla="*/ 838695 w 7559574"/>
                  <a:gd name="connsiteY0" fmla="*/ 5144224 h 5147135"/>
                  <a:gd name="connsiteX1" fmla="*/ 7559574 w 7559574"/>
                  <a:gd name="connsiteY1" fmla="*/ 1164 h 5147135"/>
                  <a:gd name="connsiteX2" fmla="*/ 5341597 w 7559574"/>
                  <a:gd name="connsiteY2" fmla="*/ 0 h 5147135"/>
                  <a:gd name="connsiteX3" fmla="*/ 839589 w 7559574"/>
                  <a:gd name="connsiteY3" fmla="*/ 3419505 h 5147135"/>
                  <a:gd name="connsiteX4" fmla="*/ 0 w 7559574"/>
                  <a:gd name="connsiteY4" fmla="*/ 3441999 h 5147135"/>
                  <a:gd name="connsiteX5" fmla="*/ 2072 w 7559574"/>
                  <a:gd name="connsiteY5" fmla="*/ 5147135 h 5147135"/>
                  <a:gd name="connsiteX6" fmla="*/ 838695 w 7559574"/>
                  <a:gd name="connsiteY6" fmla="*/ 5144224 h 5147135"/>
                  <a:gd name="connsiteX0" fmla="*/ 838695 w 7559574"/>
                  <a:gd name="connsiteY0" fmla="*/ 5116827 h 5147135"/>
                  <a:gd name="connsiteX1" fmla="*/ 7559574 w 7559574"/>
                  <a:gd name="connsiteY1" fmla="*/ 1164 h 5147135"/>
                  <a:gd name="connsiteX2" fmla="*/ 5341597 w 7559574"/>
                  <a:gd name="connsiteY2" fmla="*/ 0 h 5147135"/>
                  <a:gd name="connsiteX3" fmla="*/ 839589 w 7559574"/>
                  <a:gd name="connsiteY3" fmla="*/ 3419505 h 5147135"/>
                  <a:gd name="connsiteX4" fmla="*/ 0 w 7559574"/>
                  <a:gd name="connsiteY4" fmla="*/ 3441999 h 5147135"/>
                  <a:gd name="connsiteX5" fmla="*/ 2072 w 7559574"/>
                  <a:gd name="connsiteY5" fmla="*/ 5147135 h 5147135"/>
                  <a:gd name="connsiteX6" fmla="*/ 838695 w 7559574"/>
                  <a:gd name="connsiteY6" fmla="*/ 5116827 h 5147135"/>
                  <a:gd name="connsiteX0" fmla="*/ 846035 w 7566914"/>
                  <a:gd name="connsiteY0" fmla="*/ 5116827 h 5128870"/>
                  <a:gd name="connsiteX1" fmla="*/ 7566914 w 7566914"/>
                  <a:gd name="connsiteY1" fmla="*/ 1164 h 5128870"/>
                  <a:gd name="connsiteX2" fmla="*/ 5348937 w 7566914"/>
                  <a:gd name="connsiteY2" fmla="*/ 0 h 5128870"/>
                  <a:gd name="connsiteX3" fmla="*/ 846929 w 7566914"/>
                  <a:gd name="connsiteY3" fmla="*/ 3419505 h 5128870"/>
                  <a:gd name="connsiteX4" fmla="*/ 7340 w 7566914"/>
                  <a:gd name="connsiteY4" fmla="*/ 3441999 h 5128870"/>
                  <a:gd name="connsiteX5" fmla="*/ 280 w 7566914"/>
                  <a:gd name="connsiteY5" fmla="*/ 5128870 h 5128870"/>
                  <a:gd name="connsiteX6" fmla="*/ 846035 w 7566914"/>
                  <a:gd name="connsiteY6" fmla="*/ 5116827 h 5128870"/>
                  <a:gd name="connsiteX0" fmla="*/ 845919 w 7566798"/>
                  <a:gd name="connsiteY0" fmla="*/ 5116827 h 5128870"/>
                  <a:gd name="connsiteX1" fmla="*/ 7566798 w 7566798"/>
                  <a:gd name="connsiteY1" fmla="*/ 1164 h 5128870"/>
                  <a:gd name="connsiteX2" fmla="*/ 5348821 w 7566798"/>
                  <a:gd name="connsiteY2" fmla="*/ 0 h 5128870"/>
                  <a:gd name="connsiteX3" fmla="*/ 846813 w 7566798"/>
                  <a:gd name="connsiteY3" fmla="*/ 3419505 h 5128870"/>
                  <a:gd name="connsiteX4" fmla="*/ 16357 w 7566798"/>
                  <a:gd name="connsiteY4" fmla="*/ 3451131 h 5128870"/>
                  <a:gd name="connsiteX5" fmla="*/ 164 w 7566798"/>
                  <a:gd name="connsiteY5" fmla="*/ 5128870 h 5128870"/>
                  <a:gd name="connsiteX6" fmla="*/ 845919 w 7566798"/>
                  <a:gd name="connsiteY6" fmla="*/ 5116827 h 5128870"/>
                  <a:gd name="connsiteX0" fmla="*/ 835948 w 7556827"/>
                  <a:gd name="connsiteY0" fmla="*/ 5116827 h 5116828"/>
                  <a:gd name="connsiteX1" fmla="*/ 7556827 w 7556827"/>
                  <a:gd name="connsiteY1" fmla="*/ 1164 h 5116828"/>
                  <a:gd name="connsiteX2" fmla="*/ 5338850 w 7556827"/>
                  <a:gd name="connsiteY2" fmla="*/ 0 h 5116828"/>
                  <a:gd name="connsiteX3" fmla="*/ 836842 w 7556827"/>
                  <a:gd name="connsiteY3" fmla="*/ 3419505 h 5116828"/>
                  <a:gd name="connsiteX4" fmla="*/ 6386 w 7556827"/>
                  <a:gd name="connsiteY4" fmla="*/ 3451131 h 5116828"/>
                  <a:gd name="connsiteX5" fmla="*/ 304 w 7556827"/>
                  <a:gd name="connsiteY5" fmla="*/ 5113941 h 5116828"/>
                  <a:gd name="connsiteX6" fmla="*/ 835948 w 7556827"/>
                  <a:gd name="connsiteY6" fmla="*/ 5116827 h 5116828"/>
                  <a:gd name="connsiteX0" fmla="*/ 835948 w 7556827"/>
                  <a:gd name="connsiteY0" fmla="*/ 5116827 h 5116826"/>
                  <a:gd name="connsiteX1" fmla="*/ 7556827 w 7556827"/>
                  <a:gd name="connsiteY1" fmla="*/ 1164 h 5116826"/>
                  <a:gd name="connsiteX2" fmla="*/ 5338850 w 7556827"/>
                  <a:gd name="connsiteY2" fmla="*/ 0 h 5116826"/>
                  <a:gd name="connsiteX3" fmla="*/ 836842 w 7556827"/>
                  <a:gd name="connsiteY3" fmla="*/ 3419505 h 5116826"/>
                  <a:gd name="connsiteX4" fmla="*/ 6387 w 7556827"/>
                  <a:gd name="connsiteY4" fmla="*/ 3361563 h 5116826"/>
                  <a:gd name="connsiteX5" fmla="*/ 304 w 7556827"/>
                  <a:gd name="connsiteY5" fmla="*/ 5113941 h 5116826"/>
                  <a:gd name="connsiteX6" fmla="*/ 835948 w 7556827"/>
                  <a:gd name="connsiteY6" fmla="*/ 5116827 h 5116826"/>
                  <a:gd name="connsiteX0" fmla="*/ 835948 w 7556827"/>
                  <a:gd name="connsiteY0" fmla="*/ 5116827 h 5116828"/>
                  <a:gd name="connsiteX1" fmla="*/ 7556827 w 7556827"/>
                  <a:gd name="connsiteY1" fmla="*/ 1164 h 5116828"/>
                  <a:gd name="connsiteX2" fmla="*/ 5338850 w 7556827"/>
                  <a:gd name="connsiteY2" fmla="*/ 0 h 5116828"/>
                  <a:gd name="connsiteX3" fmla="*/ 816625 w 7556827"/>
                  <a:gd name="connsiteY3" fmla="*/ 3359792 h 5116828"/>
                  <a:gd name="connsiteX4" fmla="*/ 6387 w 7556827"/>
                  <a:gd name="connsiteY4" fmla="*/ 3361563 h 5116828"/>
                  <a:gd name="connsiteX5" fmla="*/ 304 w 7556827"/>
                  <a:gd name="connsiteY5" fmla="*/ 5113941 h 5116828"/>
                  <a:gd name="connsiteX6" fmla="*/ 835948 w 7556827"/>
                  <a:gd name="connsiteY6" fmla="*/ 5116827 h 5116828"/>
                  <a:gd name="connsiteX0" fmla="*/ 835948 w 7556827"/>
                  <a:gd name="connsiteY0" fmla="*/ 5340745 h 5340745"/>
                  <a:gd name="connsiteX1" fmla="*/ 7556827 w 7556827"/>
                  <a:gd name="connsiteY1" fmla="*/ 225082 h 5340745"/>
                  <a:gd name="connsiteX2" fmla="*/ 5268087 w 7556827"/>
                  <a:gd name="connsiteY2" fmla="*/ 0 h 5340745"/>
                  <a:gd name="connsiteX3" fmla="*/ 816625 w 7556827"/>
                  <a:gd name="connsiteY3" fmla="*/ 3583710 h 5340745"/>
                  <a:gd name="connsiteX4" fmla="*/ 6387 w 7556827"/>
                  <a:gd name="connsiteY4" fmla="*/ 3585481 h 5340745"/>
                  <a:gd name="connsiteX5" fmla="*/ 304 w 7556827"/>
                  <a:gd name="connsiteY5" fmla="*/ 5337859 h 5340745"/>
                  <a:gd name="connsiteX6" fmla="*/ 835948 w 7556827"/>
                  <a:gd name="connsiteY6" fmla="*/ 5340745 h 5340745"/>
                  <a:gd name="connsiteX0" fmla="*/ 835948 w 7445625"/>
                  <a:gd name="connsiteY0" fmla="*/ 5340745 h 5340745"/>
                  <a:gd name="connsiteX1" fmla="*/ 7445625 w 7445625"/>
                  <a:gd name="connsiteY1" fmla="*/ 1163 h 5340745"/>
                  <a:gd name="connsiteX2" fmla="*/ 5268087 w 7445625"/>
                  <a:gd name="connsiteY2" fmla="*/ 0 h 5340745"/>
                  <a:gd name="connsiteX3" fmla="*/ 816625 w 7445625"/>
                  <a:gd name="connsiteY3" fmla="*/ 3583710 h 5340745"/>
                  <a:gd name="connsiteX4" fmla="*/ 6387 w 7445625"/>
                  <a:gd name="connsiteY4" fmla="*/ 3585481 h 5340745"/>
                  <a:gd name="connsiteX5" fmla="*/ 304 w 7445625"/>
                  <a:gd name="connsiteY5" fmla="*/ 5337859 h 5340745"/>
                  <a:gd name="connsiteX6" fmla="*/ 835948 w 7445625"/>
                  <a:gd name="connsiteY6" fmla="*/ 5340745 h 5340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5625" h="5340745">
                    <a:moveTo>
                      <a:pt x="835948" y="5340745"/>
                    </a:moveTo>
                    <a:lnTo>
                      <a:pt x="7445625" y="1163"/>
                    </a:lnTo>
                    <a:lnTo>
                      <a:pt x="5268087" y="0"/>
                    </a:lnTo>
                    <a:lnTo>
                      <a:pt x="816625" y="3583710"/>
                    </a:lnTo>
                    <a:cubicBezTo>
                      <a:pt x="536762" y="3591208"/>
                      <a:pt x="373905" y="3585952"/>
                      <a:pt x="6387" y="3585481"/>
                    </a:cubicBezTo>
                    <a:cubicBezTo>
                      <a:pt x="8580" y="4122993"/>
                      <a:pt x="-1889" y="4800347"/>
                      <a:pt x="304" y="5337859"/>
                    </a:cubicBezTo>
                    <a:lnTo>
                      <a:pt x="835948" y="5340745"/>
                    </a:lnTo>
                    <a:close/>
                  </a:path>
                </a:pathLst>
              </a:custGeom>
              <a:gradFill>
                <a:gsLst>
                  <a:gs pos="39000">
                    <a:schemeClr val="bg1">
                      <a:alpha val="0"/>
                    </a:schemeClr>
                  </a:gs>
                  <a:gs pos="98000">
                    <a:srgbClr val="FFF7AE">
                      <a:lumMod val="60000"/>
                    </a:srgbClr>
                  </a:gs>
                  <a:gs pos="79000">
                    <a:srgbClr val="FFE603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1118EC6-8304-9764-5640-E3F4DF1BDBF9}"/>
                  </a:ext>
                </a:extLst>
              </p:cNvPr>
              <p:cNvSpPr/>
              <p:nvPr/>
            </p:nvSpPr>
            <p:spPr>
              <a:xfrm>
                <a:off x="4403211" y="2056731"/>
                <a:ext cx="3385577" cy="2744538"/>
              </a:xfrm>
              <a:custGeom>
                <a:avLst/>
                <a:gdLst>
                  <a:gd name="connsiteX0" fmla="*/ 0 w 10150764"/>
                  <a:gd name="connsiteY0" fmla="*/ 5781963 h 5781963"/>
                  <a:gd name="connsiteX1" fmla="*/ 7620000 w 10150764"/>
                  <a:gd name="connsiteY1" fmla="*/ 0 h 5781963"/>
                  <a:gd name="connsiteX2" fmla="*/ 10150764 w 10150764"/>
                  <a:gd name="connsiteY2" fmla="*/ 9236 h 5781963"/>
                  <a:gd name="connsiteX3" fmla="*/ 10150764 w 10150764"/>
                  <a:gd name="connsiteY3" fmla="*/ 646545 h 5781963"/>
                  <a:gd name="connsiteX4" fmla="*/ 0 w 10150764"/>
                  <a:gd name="connsiteY4" fmla="*/ 5781963 h 5781963"/>
                  <a:gd name="connsiteX0" fmla="*/ 0 w 10150764"/>
                  <a:gd name="connsiteY0" fmla="*/ 5800436 h 5800436"/>
                  <a:gd name="connsiteX1" fmla="*/ 7620000 w 10150764"/>
                  <a:gd name="connsiteY1" fmla="*/ 0 h 5800436"/>
                  <a:gd name="connsiteX2" fmla="*/ 10150764 w 10150764"/>
                  <a:gd name="connsiteY2" fmla="*/ 9236 h 5800436"/>
                  <a:gd name="connsiteX3" fmla="*/ 10150764 w 10150764"/>
                  <a:gd name="connsiteY3" fmla="*/ 646545 h 5800436"/>
                  <a:gd name="connsiteX4" fmla="*/ 0 w 10150764"/>
                  <a:gd name="connsiteY4" fmla="*/ 5800436 h 5800436"/>
                  <a:gd name="connsiteX0" fmla="*/ 0 w 10150764"/>
                  <a:gd name="connsiteY0" fmla="*/ 5800436 h 5800436"/>
                  <a:gd name="connsiteX1" fmla="*/ 7620000 w 10150764"/>
                  <a:gd name="connsiteY1" fmla="*/ 0 h 5800436"/>
                  <a:gd name="connsiteX2" fmla="*/ 10150764 w 10150764"/>
                  <a:gd name="connsiteY2" fmla="*/ 9236 h 5800436"/>
                  <a:gd name="connsiteX3" fmla="*/ 10048022 w 10150764"/>
                  <a:gd name="connsiteY3" fmla="*/ 677368 h 5800436"/>
                  <a:gd name="connsiteX4" fmla="*/ 0 w 10150764"/>
                  <a:gd name="connsiteY4" fmla="*/ 5800436 h 5800436"/>
                  <a:gd name="connsiteX0" fmla="*/ 0 w 10068571"/>
                  <a:gd name="connsiteY0" fmla="*/ 5800436 h 5800436"/>
                  <a:gd name="connsiteX1" fmla="*/ 7620000 w 10068571"/>
                  <a:gd name="connsiteY1" fmla="*/ 0 h 5800436"/>
                  <a:gd name="connsiteX2" fmla="*/ 10068571 w 10068571"/>
                  <a:gd name="connsiteY2" fmla="*/ 40059 h 5800436"/>
                  <a:gd name="connsiteX3" fmla="*/ 10048022 w 10068571"/>
                  <a:gd name="connsiteY3" fmla="*/ 677368 h 5800436"/>
                  <a:gd name="connsiteX4" fmla="*/ 0 w 10068571"/>
                  <a:gd name="connsiteY4" fmla="*/ 5800436 h 5800436"/>
                  <a:gd name="connsiteX0" fmla="*/ 0 w 10068571"/>
                  <a:gd name="connsiteY0" fmla="*/ 5769613 h 5769613"/>
                  <a:gd name="connsiteX1" fmla="*/ 7568629 w 10068571"/>
                  <a:gd name="connsiteY1" fmla="*/ 0 h 5769613"/>
                  <a:gd name="connsiteX2" fmla="*/ 10068571 w 10068571"/>
                  <a:gd name="connsiteY2" fmla="*/ 9236 h 5769613"/>
                  <a:gd name="connsiteX3" fmla="*/ 10048022 w 10068571"/>
                  <a:gd name="connsiteY3" fmla="*/ 646545 h 5769613"/>
                  <a:gd name="connsiteX4" fmla="*/ 0 w 10068571"/>
                  <a:gd name="connsiteY4" fmla="*/ 5769613 h 5769613"/>
                  <a:gd name="connsiteX0" fmla="*/ 0 w 10089119"/>
                  <a:gd name="connsiteY0" fmla="*/ 5769613 h 5769613"/>
                  <a:gd name="connsiteX1" fmla="*/ 7589177 w 10089119"/>
                  <a:gd name="connsiteY1" fmla="*/ 0 h 5769613"/>
                  <a:gd name="connsiteX2" fmla="*/ 10089119 w 10089119"/>
                  <a:gd name="connsiteY2" fmla="*/ 9236 h 5769613"/>
                  <a:gd name="connsiteX3" fmla="*/ 10068570 w 10089119"/>
                  <a:gd name="connsiteY3" fmla="*/ 646545 h 5769613"/>
                  <a:gd name="connsiteX4" fmla="*/ 0 w 10089119"/>
                  <a:gd name="connsiteY4" fmla="*/ 5769613 h 5769613"/>
                  <a:gd name="connsiteX0" fmla="*/ 0 w 9986377"/>
                  <a:gd name="connsiteY0" fmla="*/ 6036741 h 6036741"/>
                  <a:gd name="connsiteX1" fmla="*/ 7486435 w 9986377"/>
                  <a:gd name="connsiteY1" fmla="*/ 0 h 6036741"/>
                  <a:gd name="connsiteX2" fmla="*/ 9986377 w 9986377"/>
                  <a:gd name="connsiteY2" fmla="*/ 9236 h 6036741"/>
                  <a:gd name="connsiteX3" fmla="*/ 9965828 w 9986377"/>
                  <a:gd name="connsiteY3" fmla="*/ 646545 h 6036741"/>
                  <a:gd name="connsiteX4" fmla="*/ 0 w 9986377"/>
                  <a:gd name="connsiteY4" fmla="*/ 6036741 h 6036741"/>
                  <a:gd name="connsiteX0" fmla="*/ 0 w 10058296"/>
                  <a:gd name="connsiteY0" fmla="*/ 5728516 h 5728516"/>
                  <a:gd name="connsiteX1" fmla="*/ 7558354 w 10058296"/>
                  <a:gd name="connsiteY1" fmla="*/ 0 h 5728516"/>
                  <a:gd name="connsiteX2" fmla="*/ 10058296 w 10058296"/>
                  <a:gd name="connsiteY2" fmla="*/ 9236 h 5728516"/>
                  <a:gd name="connsiteX3" fmla="*/ 10037747 w 10058296"/>
                  <a:gd name="connsiteY3" fmla="*/ 646545 h 5728516"/>
                  <a:gd name="connsiteX4" fmla="*/ 0 w 10058296"/>
                  <a:gd name="connsiteY4" fmla="*/ 5728516 h 5728516"/>
                  <a:gd name="connsiteX0" fmla="*/ 0 w 10058296"/>
                  <a:gd name="connsiteY0" fmla="*/ 5728516 h 5728516"/>
                  <a:gd name="connsiteX1" fmla="*/ 7558354 w 10058296"/>
                  <a:gd name="connsiteY1" fmla="*/ 0 h 5728516"/>
                  <a:gd name="connsiteX2" fmla="*/ 10058296 w 10058296"/>
                  <a:gd name="connsiteY2" fmla="*/ 9236 h 5728516"/>
                  <a:gd name="connsiteX3" fmla="*/ 10058295 w 10058296"/>
                  <a:gd name="connsiteY3" fmla="*/ 636271 h 5728516"/>
                  <a:gd name="connsiteX4" fmla="*/ 0 w 10058296"/>
                  <a:gd name="connsiteY4" fmla="*/ 5728516 h 5728516"/>
                  <a:gd name="connsiteX0" fmla="*/ 0 w 10058296"/>
                  <a:gd name="connsiteY0" fmla="*/ 6060699 h 6060699"/>
                  <a:gd name="connsiteX1" fmla="*/ 7558355 w 10058296"/>
                  <a:gd name="connsiteY1" fmla="*/ 0 h 6060699"/>
                  <a:gd name="connsiteX2" fmla="*/ 10058296 w 10058296"/>
                  <a:gd name="connsiteY2" fmla="*/ 341419 h 6060699"/>
                  <a:gd name="connsiteX3" fmla="*/ 10058295 w 10058296"/>
                  <a:gd name="connsiteY3" fmla="*/ 968454 h 6060699"/>
                  <a:gd name="connsiteX4" fmla="*/ 0 w 10058296"/>
                  <a:gd name="connsiteY4" fmla="*/ 6060699 h 6060699"/>
                  <a:gd name="connsiteX0" fmla="*/ 0 w 10104442"/>
                  <a:gd name="connsiteY0" fmla="*/ 6060699 h 6060699"/>
                  <a:gd name="connsiteX1" fmla="*/ 7558355 w 10104442"/>
                  <a:gd name="connsiteY1" fmla="*/ 0 h 6060699"/>
                  <a:gd name="connsiteX2" fmla="*/ 10104442 w 10104442"/>
                  <a:gd name="connsiteY2" fmla="*/ 720 h 6060699"/>
                  <a:gd name="connsiteX3" fmla="*/ 10058295 w 10104442"/>
                  <a:gd name="connsiteY3" fmla="*/ 968454 h 6060699"/>
                  <a:gd name="connsiteX4" fmla="*/ 0 w 10104442"/>
                  <a:gd name="connsiteY4" fmla="*/ 6060699 h 6060699"/>
                  <a:gd name="connsiteX0" fmla="*/ 0 w 10104442"/>
                  <a:gd name="connsiteY0" fmla="*/ 6060699 h 6060699"/>
                  <a:gd name="connsiteX1" fmla="*/ 7558355 w 10104442"/>
                  <a:gd name="connsiteY1" fmla="*/ 0 h 6060699"/>
                  <a:gd name="connsiteX2" fmla="*/ 10104442 w 10104442"/>
                  <a:gd name="connsiteY2" fmla="*/ 720 h 6060699"/>
                  <a:gd name="connsiteX3" fmla="*/ 10104442 w 10104442"/>
                  <a:gd name="connsiteY3" fmla="*/ 619237 h 6060699"/>
                  <a:gd name="connsiteX4" fmla="*/ 0 w 10104442"/>
                  <a:gd name="connsiteY4" fmla="*/ 6060699 h 6060699"/>
                  <a:gd name="connsiteX0" fmla="*/ 0 w 10104442"/>
                  <a:gd name="connsiteY0" fmla="*/ 6060699 h 6060699"/>
                  <a:gd name="connsiteX1" fmla="*/ 7558355 w 10104442"/>
                  <a:gd name="connsiteY1" fmla="*/ 0 h 6060699"/>
                  <a:gd name="connsiteX2" fmla="*/ 10104442 w 10104442"/>
                  <a:gd name="connsiteY2" fmla="*/ 720 h 6060699"/>
                  <a:gd name="connsiteX3" fmla="*/ 10081370 w 10104442"/>
                  <a:gd name="connsiteY3" fmla="*/ 636271 h 6060699"/>
                  <a:gd name="connsiteX4" fmla="*/ 0 w 10104442"/>
                  <a:gd name="connsiteY4" fmla="*/ 6060699 h 6060699"/>
                  <a:gd name="connsiteX0" fmla="*/ 0 w 10012152"/>
                  <a:gd name="connsiteY0" fmla="*/ 5992559 h 5992559"/>
                  <a:gd name="connsiteX1" fmla="*/ 7466065 w 10012152"/>
                  <a:gd name="connsiteY1" fmla="*/ 0 h 5992559"/>
                  <a:gd name="connsiteX2" fmla="*/ 10012152 w 10012152"/>
                  <a:gd name="connsiteY2" fmla="*/ 720 h 5992559"/>
                  <a:gd name="connsiteX3" fmla="*/ 9989080 w 10012152"/>
                  <a:gd name="connsiteY3" fmla="*/ 636271 h 5992559"/>
                  <a:gd name="connsiteX4" fmla="*/ 0 w 10012152"/>
                  <a:gd name="connsiteY4" fmla="*/ 5992559 h 5992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2152" h="5992559">
                    <a:moveTo>
                      <a:pt x="0" y="5992559"/>
                    </a:moveTo>
                    <a:lnTo>
                      <a:pt x="7466065" y="0"/>
                    </a:lnTo>
                    <a:lnTo>
                      <a:pt x="10012152" y="720"/>
                    </a:lnTo>
                    <a:lnTo>
                      <a:pt x="9989080" y="636271"/>
                    </a:lnTo>
                    <a:lnTo>
                      <a:pt x="0" y="5992559"/>
                    </a:lnTo>
                    <a:close/>
                  </a:path>
                </a:pathLst>
              </a:custGeom>
              <a:gradFill>
                <a:gsLst>
                  <a:gs pos="43000">
                    <a:schemeClr val="bg1">
                      <a:alpha val="0"/>
                    </a:schemeClr>
                  </a:gs>
                  <a:gs pos="98000">
                    <a:schemeClr val="tx2">
                      <a:lumMod val="50000"/>
                      <a:lumOff val="50000"/>
                    </a:schemeClr>
                  </a:gs>
                  <a:gs pos="82000">
                    <a:schemeClr val="tx2">
                      <a:lumMod val="50000"/>
                      <a:lumOff val="50000"/>
                    </a:schemeClr>
                  </a:gs>
                </a:gsLst>
                <a:lin ang="288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BE47927-B614-36BB-459D-3CDA28B61CDD}"/>
                  </a:ext>
                </a:extLst>
              </p:cNvPr>
              <p:cNvSpPr/>
              <p:nvPr/>
            </p:nvSpPr>
            <p:spPr>
              <a:xfrm>
                <a:off x="4090930" y="2365300"/>
                <a:ext cx="3690440" cy="2621068"/>
              </a:xfrm>
              <a:custGeom>
                <a:avLst/>
                <a:gdLst>
                  <a:gd name="connsiteX0" fmla="*/ 2909 w 11042178"/>
                  <a:gd name="connsiteY0" fmla="*/ 5632368 h 6512270"/>
                  <a:gd name="connsiteX1" fmla="*/ 948482 w 11042178"/>
                  <a:gd name="connsiteY1" fmla="*/ 5621977 h 6512270"/>
                  <a:gd name="connsiteX2" fmla="*/ 11042178 w 11042178"/>
                  <a:gd name="connsiteY2" fmla="*/ 0 h 6512270"/>
                  <a:gd name="connsiteX3" fmla="*/ 11027664 w 11042178"/>
                  <a:gd name="connsiteY3" fmla="*/ 6512270 h 6512270"/>
                  <a:gd name="connsiteX4" fmla="*/ 0 w 11042178"/>
                  <a:gd name="connsiteY4" fmla="*/ 6512270 h 6512270"/>
                  <a:gd name="connsiteX5" fmla="*/ 2909 w 11042178"/>
                  <a:gd name="connsiteY5" fmla="*/ 5632368 h 6512270"/>
                  <a:gd name="connsiteX0" fmla="*/ 2909 w 11027664"/>
                  <a:gd name="connsiteY0" fmla="*/ 5574859 h 6454761"/>
                  <a:gd name="connsiteX1" fmla="*/ 948482 w 11027664"/>
                  <a:gd name="connsiteY1" fmla="*/ 5564468 h 6454761"/>
                  <a:gd name="connsiteX2" fmla="*/ 10978917 w 11027664"/>
                  <a:gd name="connsiteY2" fmla="*/ 0 h 6454761"/>
                  <a:gd name="connsiteX3" fmla="*/ 11027664 w 11027664"/>
                  <a:gd name="connsiteY3" fmla="*/ 6454761 h 6454761"/>
                  <a:gd name="connsiteX4" fmla="*/ 0 w 11027664"/>
                  <a:gd name="connsiteY4" fmla="*/ 6454761 h 6454761"/>
                  <a:gd name="connsiteX5" fmla="*/ 2909 w 11027664"/>
                  <a:gd name="connsiteY5" fmla="*/ 5574859 h 6454761"/>
                  <a:gd name="connsiteX0" fmla="*/ 2909 w 11030675"/>
                  <a:gd name="connsiteY0" fmla="*/ 5620866 h 6500768"/>
                  <a:gd name="connsiteX1" fmla="*/ 948482 w 11030675"/>
                  <a:gd name="connsiteY1" fmla="*/ 5610475 h 6500768"/>
                  <a:gd name="connsiteX2" fmla="*/ 11030675 w 11030675"/>
                  <a:gd name="connsiteY2" fmla="*/ 0 h 6500768"/>
                  <a:gd name="connsiteX3" fmla="*/ 11027664 w 11030675"/>
                  <a:gd name="connsiteY3" fmla="*/ 6500768 h 6500768"/>
                  <a:gd name="connsiteX4" fmla="*/ 0 w 11030675"/>
                  <a:gd name="connsiteY4" fmla="*/ 6500768 h 6500768"/>
                  <a:gd name="connsiteX5" fmla="*/ 2909 w 11030675"/>
                  <a:gd name="connsiteY5" fmla="*/ 5620866 h 6500768"/>
                  <a:gd name="connsiteX0" fmla="*/ 13300 w 11041066"/>
                  <a:gd name="connsiteY0" fmla="*/ 5620866 h 6500768"/>
                  <a:gd name="connsiteX1" fmla="*/ 958873 w 11041066"/>
                  <a:gd name="connsiteY1" fmla="*/ 5610475 h 6500768"/>
                  <a:gd name="connsiteX2" fmla="*/ 11041066 w 11041066"/>
                  <a:gd name="connsiteY2" fmla="*/ 0 h 6500768"/>
                  <a:gd name="connsiteX3" fmla="*/ 11038055 w 11041066"/>
                  <a:gd name="connsiteY3" fmla="*/ 6500768 h 6500768"/>
                  <a:gd name="connsiteX4" fmla="*/ 0 w 11041066"/>
                  <a:gd name="connsiteY4" fmla="*/ 6479986 h 6500768"/>
                  <a:gd name="connsiteX5" fmla="*/ 13300 w 11041066"/>
                  <a:gd name="connsiteY5" fmla="*/ 5620866 h 6500768"/>
                  <a:gd name="connsiteX0" fmla="*/ 13300 w 11041066"/>
                  <a:gd name="connsiteY0" fmla="*/ 5620866 h 6511158"/>
                  <a:gd name="connsiteX1" fmla="*/ 958873 w 11041066"/>
                  <a:gd name="connsiteY1" fmla="*/ 5610475 h 6511158"/>
                  <a:gd name="connsiteX2" fmla="*/ 11041066 w 11041066"/>
                  <a:gd name="connsiteY2" fmla="*/ 0 h 6511158"/>
                  <a:gd name="connsiteX3" fmla="*/ 11038055 w 11041066"/>
                  <a:gd name="connsiteY3" fmla="*/ 6500768 h 6511158"/>
                  <a:gd name="connsiteX4" fmla="*/ 0 w 11041066"/>
                  <a:gd name="connsiteY4" fmla="*/ 6511158 h 6511158"/>
                  <a:gd name="connsiteX5" fmla="*/ 13300 w 11041066"/>
                  <a:gd name="connsiteY5" fmla="*/ 5620866 h 6511158"/>
                  <a:gd name="connsiteX0" fmla="*/ 13300 w 11110801"/>
                  <a:gd name="connsiteY0" fmla="*/ 5620866 h 6521550"/>
                  <a:gd name="connsiteX1" fmla="*/ 958873 w 11110801"/>
                  <a:gd name="connsiteY1" fmla="*/ 5610475 h 6521550"/>
                  <a:gd name="connsiteX2" fmla="*/ 11041066 w 11110801"/>
                  <a:gd name="connsiteY2" fmla="*/ 0 h 6521550"/>
                  <a:gd name="connsiteX3" fmla="*/ 11110791 w 11110801"/>
                  <a:gd name="connsiteY3" fmla="*/ 6521550 h 6521550"/>
                  <a:gd name="connsiteX4" fmla="*/ 0 w 11110801"/>
                  <a:gd name="connsiteY4" fmla="*/ 6511158 h 6521550"/>
                  <a:gd name="connsiteX5" fmla="*/ 13300 w 11110801"/>
                  <a:gd name="connsiteY5" fmla="*/ 5620866 h 6521550"/>
                  <a:gd name="connsiteX0" fmla="*/ 13300 w 11110866"/>
                  <a:gd name="connsiteY0" fmla="*/ 5070148 h 5970832"/>
                  <a:gd name="connsiteX1" fmla="*/ 958873 w 11110866"/>
                  <a:gd name="connsiteY1" fmla="*/ 5059757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13300 w 11110866"/>
                  <a:gd name="connsiteY5" fmla="*/ 5070148 h 5970832"/>
                  <a:gd name="connsiteX0" fmla="*/ 13300 w 11110866"/>
                  <a:gd name="connsiteY0" fmla="*/ 5070148 h 5970832"/>
                  <a:gd name="connsiteX1" fmla="*/ 958873 w 11110866"/>
                  <a:gd name="connsiteY1" fmla="*/ 5142884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13300 w 11110866"/>
                  <a:gd name="connsiteY5" fmla="*/ 5070148 h 5970832"/>
                  <a:gd name="connsiteX0" fmla="*/ 2910 w 11110866"/>
                  <a:gd name="connsiteY0" fmla="*/ 5163666 h 5970832"/>
                  <a:gd name="connsiteX1" fmla="*/ 958873 w 11110866"/>
                  <a:gd name="connsiteY1" fmla="*/ 5142884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866"/>
                  <a:gd name="connsiteY0" fmla="*/ 5163666 h 5970832"/>
                  <a:gd name="connsiteX1" fmla="*/ 958873 w 11110866"/>
                  <a:gd name="connsiteY1" fmla="*/ 5163666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866"/>
                  <a:gd name="connsiteY0" fmla="*/ 5163666 h 5970832"/>
                  <a:gd name="connsiteX1" fmla="*/ 948482 w 11110866"/>
                  <a:gd name="connsiteY1" fmla="*/ 5163666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866"/>
                  <a:gd name="connsiteY0" fmla="*/ 5184448 h 5970832"/>
                  <a:gd name="connsiteX1" fmla="*/ 948482 w 11110866"/>
                  <a:gd name="connsiteY1" fmla="*/ 5163666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84448 h 5970832"/>
                  <a:gd name="connsiteX0" fmla="*/ 2910 w 11110866"/>
                  <a:gd name="connsiteY0" fmla="*/ 5163666 h 5970832"/>
                  <a:gd name="connsiteX1" fmla="*/ 948482 w 11110866"/>
                  <a:gd name="connsiteY1" fmla="*/ 5163666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866"/>
                  <a:gd name="connsiteY0" fmla="*/ 5163666 h 5970832"/>
                  <a:gd name="connsiteX1" fmla="*/ 948482 w 11110866"/>
                  <a:gd name="connsiteY1" fmla="*/ 5153275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866"/>
                  <a:gd name="connsiteY0" fmla="*/ 5163666 h 5970832"/>
                  <a:gd name="connsiteX1" fmla="*/ 938091 w 11110866"/>
                  <a:gd name="connsiteY1" fmla="*/ 5153275 h 5970832"/>
                  <a:gd name="connsiteX2" fmla="*/ 11103411 w 11110866"/>
                  <a:gd name="connsiteY2" fmla="*/ 0 h 5970832"/>
                  <a:gd name="connsiteX3" fmla="*/ 11110791 w 11110866"/>
                  <a:gd name="connsiteY3" fmla="*/ 5970832 h 5970832"/>
                  <a:gd name="connsiteX4" fmla="*/ 0 w 11110866"/>
                  <a:gd name="connsiteY4" fmla="*/ 5960440 h 5970832"/>
                  <a:gd name="connsiteX5" fmla="*/ 2910 w 11110866"/>
                  <a:gd name="connsiteY5" fmla="*/ 5163666 h 5970832"/>
                  <a:gd name="connsiteX0" fmla="*/ 2910 w 11110798"/>
                  <a:gd name="connsiteY0" fmla="*/ 5143118 h 5950284"/>
                  <a:gd name="connsiteX1" fmla="*/ 938091 w 11110798"/>
                  <a:gd name="connsiteY1" fmla="*/ 5132727 h 5950284"/>
                  <a:gd name="connsiteX2" fmla="*/ 11010944 w 11110798"/>
                  <a:gd name="connsiteY2" fmla="*/ 0 h 5950284"/>
                  <a:gd name="connsiteX3" fmla="*/ 11110791 w 11110798"/>
                  <a:gd name="connsiteY3" fmla="*/ 5950284 h 5950284"/>
                  <a:gd name="connsiteX4" fmla="*/ 0 w 11110798"/>
                  <a:gd name="connsiteY4" fmla="*/ 5939892 h 5950284"/>
                  <a:gd name="connsiteX5" fmla="*/ 2910 w 11110798"/>
                  <a:gd name="connsiteY5" fmla="*/ 5143118 h 5950284"/>
                  <a:gd name="connsiteX0" fmla="*/ 2910 w 11010944"/>
                  <a:gd name="connsiteY0" fmla="*/ 5143118 h 5939892"/>
                  <a:gd name="connsiteX1" fmla="*/ 938091 w 11010944"/>
                  <a:gd name="connsiteY1" fmla="*/ 5132727 h 5939892"/>
                  <a:gd name="connsiteX2" fmla="*/ 11010944 w 11010944"/>
                  <a:gd name="connsiteY2" fmla="*/ 0 h 5939892"/>
                  <a:gd name="connsiteX3" fmla="*/ 11008049 w 11010944"/>
                  <a:gd name="connsiteY3" fmla="*/ 5898913 h 5939892"/>
                  <a:gd name="connsiteX4" fmla="*/ 0 w 11010944"/>
                  <a:gd name="connsiteY4" fmla="*/ 5939892 h 5939892"/>
                  <a:gd name="connsiteX5" fmla="*/ 2910 w 11010944"/>
                  <a:gd name="connsiteY5" fmla="*/ 5143118 h 5939892"/>
                  <a:gd name="connsiteX0" fmla="*/ 72 w 11008106"/>
                  <a:gd name="connsiteY0" fmla="*/ 5143118 h 5898913"/>
                  <a:gd name="connsiteX1" fmla="*/ 935253 w 11008106"/>
                  <a:gd name="connsiteY1" fmla="*/ 5132727 h 5898913"/>
                  <a:gd name="connsiteX2" fmla="*/ 11008106 w 11008106"/>
                  <a:gd name="connsiteY2" fmla="*/ 0 h 5898913"/>
                  <a:gd name="connsiteX3" fmla="*/ 11005211 w 11008106"/>
                  <a:gd name="connsiteY3" fmla="*/ 5898913 h 5898913"/>
                  <a:gd name="connsiteX4" fmla="*/ 7436 w 11008106"/>
                  <a:gd name="connsiteY4" fmla="*/ 5898795 h 5898913"/>
                  <a:gd name="connsiteX5" fmla="*/ 72 w 11008106"/>
                  <a:gd name="connsiteY5" fmla="*/ 5143118 h 5898913"/>
                  <a:gd name="connsiteX0" fmla="*/ 23458 w 11000670"/>
                  <a:gd name="connsiteY0" fmla="*/ 5194489 h 5898913"/>
                  <a:gd name="connsiteX1" fmla="*/ 927817 w 11000670"/>
                  <a:gd name="connsiteY1" fmla="*/ 5132727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23458 w 11000670"/>
                  <a:gd name="connsiteY5" fmla="*/ 5194489 h 5898913"/>
                  <a:gd name="connsiteX0" fmla="*/ 44007 w 11000670"/>
                  <a:gd name="connsiteY0" fmla="*/ 5143118 h 5898913"/>
                  <a:gd name="connsiteX1" fmla="*/ 927817 w 11000670"/>
                  <a:gd name="connsiteY1" fmla="*/ 5132727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44007 w 11000670"/>
                  <a:gd name="connsiteY5" fmla="*/ 5143118 h 5898913"/>
                  <a:gd name="connsiteX0" fmla="*/ 44007 w 11000670"/>
                  <a:gd name="connsiteY0" fmla="*/ 5143118 h 5898913"/>
                  <a:gd name="connsiteX1" fmla="*/ 927817 w 11000670"/>
                  <a:gd name="connsiteY1" fmla="*/ 5122453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44007 w 11000670"/>
                  <a:gd name="connsiteY5" fmla="*/ 5143118 h 5898913"/>
                  <a:gd name="connsiteX0" fmla="*/ 33733 w 11000670"/>
                  <a:gd name="connsiteY0" fmla="*/ 5102021 h 5898913"/>
                  <a:gd name="connsiteX1" fmla="*/ 927817 w 11000670"/>
                  <a:gd name="connsiteY1" fmla="*/ 5122453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33733 w 11000670"/>
                  <a:gd name="connsiteY5" fmla="*/ 5102021 h 5898913"/>
                  <a:gd name="connsiteX0" fmla="*/ 33733 w 11000670"/>
                  <a:gd name="connsiteY0" fmla="*/ 5102021 h 5898913"/>
                  <a:gd name="connsiteX1" fmla="*/ 938091 w 11000670"/>
                  <a:gd name="connsiteY1" fmla="*/ 5101905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33733 w 11000670"/>
                  <a:gd name="connsiteY5" fmla="*/ 5102021 h 5898913"/>
                  <a:gd name="connsiteX0" fmla="*/ 33733 w 11000670"/>
                  <a:gd name="connsiteY0" fmla="*/ 5102021 h 5898913"/>
                  <a:gd name="connsiteX1" fmla="*/ 938091 w 11000670"/>
                  <a:gd name="connsiteY1" fmla="*/ 5091631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33733 w 11000670"/>
                  <a:gd name="connsiteY5" fmla="*/ 5102021 h 5898913"/>
                  <a:gd name="connsiteX0" fmla="*/ 33733 w 11000670"/>
                  <a:gd name="connsiteY0" fmla="*/ 5102021 h 5898913"/>
                  <a:gd name="connsiteX1" fmla="*/ 938091 w 11000670"/>
                  <a:gd name="connsiteY1" fmla="*/ 5112179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33733 w 11000670"/>
                  <a:gd name="connsiteY5" fmla="*/ 5102021 h 5898913"/>
                  <a:gd name="connsiteX0" fmla="*/ 33733 w 11000670"/>
                  <a:gd name="connsiteY0" fmla="*/ 5122569 h 5898913"/>
                  <a:gd name="connsiteX1" fmla="*/ 938091 w 11000670"/>
                  <a:gd name="connsiteY1" fmla="*/ 5112179 h 5898913"/>
                  <a:gd name="connsiteX2" fmla="*/ 11000670 w 11000670"/>
                  <a:gd name="connsiteY2" fmla="*/ 0 h 5898913"/>
                  <a:gd name="connsiteX3" fmla="*/ 10997775 w 11000670"/>
                  <a:gd name="connsiteY3" fmla="*/ 5898913 h 5898913"/>
                  <a:gd name="connsiteX4" fmla="*/ 0 w 11000670"/>
                  <a:gd name="connsiteY4" fmla="*/ 5898795 h 5898913"/>
                  <a:gd name="connsiteX5" fmla="*/ 33733 w 11000670"/>
                  <a:gd name="connsiteY5" fmla="*/ 5122569 h 5898913"/>
                  <a:gd name="connsiteX0" fmla="*/ 47750 w 11014687"/>
                  <a:gd name="connsiteY0" fmla="*/ 5122569 h 5898913"/>
                  <a:gd name="connsiteX1" fmla="*/ 952108 w 11014687"/>
                  <a:gd name="connsiteY1" fmla="*/ 5112179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15999 h 5898913"/>
                  <a:gd name="connsiteX5" fmla="*/ 47750 w 11014687"/>
                  <a:gd name="connsiteY5" fmla="*/ 5122569 h 5898913"/>
                  <a:gd name="connsiteX0" fmla="*/ 47750 w 11014687"/>
                  <a:gd name="connsiteY0" fmla="*/ 5122569 h 5898913"/>
                  <a:gd name="connsiteX1" fmla="*/ 952108 w 11014687"/>
                  <a:gd name="connsiteY1" fmla="*/ 5112179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98796 h 5898913"/>
                  <a:gd name="connsiteX5" fmla="*/ 47750 w 11014687"/>
                  <a:gd name="connsiteY5" fmla="*/ 5122569 h 5898913"/>
                  <a:gd name="connsiteX0" fmla="*/ 5695 w 11014687"/>
                  <a:gd name="connsiteY0" fmla="*/ 5536559 h 5898913"/>
                  <a:gd name="connsiteX1" fmla="*/ 952108 w 11014687"/>
                  <a:gd name="connsiteY1" fmla="*/ 5112179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98796 h 5898913"/>
                  <a:gd name="connsiteX5" fmla="*/ 5695 w 11014687"/>
                  <a:gd name="connsiteY5" fmla="*/ 5536559 h 5898913"/>
                  <a:gd name="connsiteX0" fmla="*/ 5695 w 11014687"/>
                  <a:gd name="connsiteY0" fmla="*/ 5536559 h 5898913"/>
                  <a:gd name="connsiteX1" fmla="*/ 952108 w 11014687"/>
                  <a:gd name="connsiteY1" fmla="*/ 5495121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98796 h 5898913"/>
                  <a:gd name="connsiteX5" fmla="*/ 5695 w 11014687"/>
                  <a:gd name="connsiteY5" fmla="*/ 5536559 h 5898913"/>
                  <a:gd name="connsiteX0" fmla="*/ 5695 w 11014687"/>
                  <a:gd name="connsiteY0" fmla="*/ 5505511 h 5898913"/>
                  <a:gd name="connsiteX1" fmla="*/ 952108 w 11014687"/>
                  <a:gd name="connsiteY1" fmla="*/ 5495121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98796 h 5898913"/>
                  <a:gd name="connsiteX5" fmla="*/ 5695 w 11014687"/>
                  <a:gd name="connsiteY5" fmla="*/ 5505511 h 5898913"/>
                  <a:gd name="connsiteX0" fmla="*/ 5695 w 11014687"/>
                  <a:gd name="connsiteY0" fmla="*/ 5505511 h 5898913"/>
                  <a:gd name="connsiteX1" fmla="*/ 924074 w 11014687"/>
                  <a:gd name="connsiteY1" fmla="*/ 5505470 h 5898913"/>
                  <a:gd name="connsiteX2" fmla="*/ 11014687 w 11014687"/>
                  <a:gd name="connsiteY2" fmla="*/ 0 h 5898913"/>
                  <a:gd name="connsiteX3" fmla="*/ 11011792 w 11014687"/>
                  <a:gd name="connsiteY3" fmla="*/ 5898913 h 5898913"/>
                  <a:gd name="connsiteX4" fmla="*/ 0 w 11014687"/>
                  <a:gd name="connsiteY4" fmla="*/ 5898796 h 5898913"/>
                  <a:gd name="connsiteX5" fmla="*/ 5695 w 11014687"/>
                  <a:gd name="connsiteY5" fmla="*/ 5505511 h 5898913"/>
                  <a:gd name="connsiteX0" fmla="*/ 5695 w 11011797"/>
                  <a:gd name="connsiteY0" fmla="*/ 5329567 h 5722969"/>
                  <a:gd name="connsiteX1" fmla="*/ 924074 w 11011797"/>
                  <a:gd name="connsiteY1" fmla="*/ 5329526 h 5722969"/>
                  <a:gd name="connsiteX2" fmla="*/ 10902545 w 11011797"/>
                  <a:gd name="connsiteY2" fmla="*/ 0 h 5722969"/>
                  <a:gd name="connsiteX3" fmla="*/ 11011792 w 11011797"/>
                  <a:gd name="connsiteY3" fmla="*/ 5722969 h 5722969"/>
                  <a:gd name="connsiteX4" fmla="*/ 0 w 11011797"/>
                  <a:gd name="connsiteY4" fmla="*/ 5722852 h 5722969"/>
                  <a:gd name="connsiteX5" fmla="*/ 5695 w 11011797"/>
                  <a:gd name="connsiteY5" fmla="*/ 5329567 h 5722969"/>
                  <a:gd name="connsiteX0" fmla="*/ 5695 w 10913722"/>
                  <a:gd name="connsiteY0" fmla="*/ 5329567 h 5722969"/>
                  <a:gd name="connsiteX1" fmla="*/ 924074 w 10913722"/>
                  <a:gd name="connsiteY1" fmla="*/ 5329526 h 5722969"/>
                  <a:gd name="connsiteX2" fmla="*/ 10902545 w 10913722"/>
                  <a:gd name="connsiteY2" fmla="*/ 0 h 5722969"/>
                  <a:gd name="connsiteX3" fmla="*/ 10913667 w 10913722"/>
                  <a:gd name="connsiteY3" fmla="*/ 5722969 h 5722969"/>
                  <a:gd name="connsiteX4" fmla="*/ 0 w 10913722"/>
                  <a:gd name="connsiteY4" fmla="*/ 5722852 h 5722969"/>
                  <a:gd name="connsiteX5" fmla="*/ 5695 w 10913722"/>
                  <a:gd name="connsiteY5" fmla="*/ 5329567 h 572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13722" h="5722969">
                    <a:moveTo>
                      <a:pt x="5695" y="5329567"/>
                    </a:moveTo>
                    <a:lnTo>
                      <a:pt x="924074" y="5329526"/>
                    </a:lnTo>
                    <a:lnTo>
                      <a:pt x="10902545" y="0"/>
                    </a:lnTo>
                    <a:cubicBezTo>
                      <a:pt x="10901541" y="2166923"/>
                      <a:pt x="10914671" y="3556046"/>
                      <a:pt x="10913667" y="5722969"/>
                    </a:cubicBezTo>
                    <a:lnTo>
                      <a:pt x="0" y="5722852"/>
                    </a:lnTo>
                    <a:cubicBezTo>
                      <a:pt x="970" y="5429551"/>
                      <a:pt x="4725" y="5622868"/>
                      <a:pt x="5695" y="532956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alpha val="2008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9C5B7C-3B70-B673-DD92-65740EBC7887}"/>
                  </a:ext>
                </a:extLst>
              </p:cNvPr>
              <p:cNvSpPr txBox="1"/>
              <p:nvPr/>
            </p:nvSpPr>
            <p:spPr>
              <a:xfrm rot="18770187">
                <a:off x="4477239" y="3228097"/>
                <a:ext cx="396491" cy="2315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SQL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C4E36A-3B17-A197-2A3B-B79B6291F9F0}"/>
                  </a:ext>
                </a:extLst>
              </p:cNvPr>
              <p:cNvSpPr txBox="1"/>
              <p:nvPr/>
            </p:nvSpPr>
            <p:spPr>
              <a:xfrm rot="18780000" flipH="1">
                <a:off x="5324469" y="3265303"/>
                <a:ext cx="307602" cy="231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F0B6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HL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A2E5F1-827A-8ED9-E1E7-A8D10F26DCD6}"/>
                  </a:ext>
                </a:extLst>
              </p:cNvPr>
              <p:cNvSpPr txBox="1"/>
              <p:nvPr/>
            </p:nvSpPr>
            <p:spPr>
              <a:xfrm rot="19387816">
                <a:off x="5876143" y="3064395"/>
                <a:ext cx="1135944" cy="231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Grover-HL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6DEDB5-221D-D209-8525-078E2F661B39}"/>
                  </a:ext>
                </a:extLst>
              </p:cNvPr>
              <p:cNvSpPr txBox="1"/>
              <p:nvPr/>
            </p:nvSpPr>
            <p:spPr>
              <a:xfrm rot="16200000">
                <a:off x="2618807" y="3301359"/>
                <a:ext cx="2281720" cy="34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Sensitivity (Log)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E3B17A7-896A-71A4-D272-4CACC88F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529222" y="2488680"/>
                <a:ext cx="473477" cy="201065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8A1E66E-48CC-404E-9982-E251ADBC3957}"/>
                  </a:ext>
                </a:extLst>
              </p:cNvPr>
              <p:cNvGrpSpPr/>
              <p:nvPr/>
            </p:nvGrpSpPr>
            <p:grpSpPr>
              <a:xfrm>
                <a:off x="5933016" y="2129825"/>
                <a:ext cx="524042" cy="524042"/>
                <a:chOff x="6902049" y="5127011"/>
                <a:chExt cx="1474382" cy="1474382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0D8FE06-D384-684B-8E3F-93482B57F306}"/>
                    </a:ext>
                  </a:extLst>
                </p:cNvPr>
                <p:cNvSpPr/>
                <p:nvPr/>
              </p:nvSpPr>
              <p:spPr>
                <a:xfrm>
                  <a:off x="6902049" y="5127011"/>
                  <a:ext cx="1474382" cy="14743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0B6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0A9B7A6-7379-FF0E-5664-22AD8F24DD67}"/>
                    </a:ext>
                  </a:extLst>
                </p:cNvPr>
                <p:cNvGrpSpPr/>
                <p:nvPr/>
              </p:nvGrpSpPr>
              <p:grpSpPr>
                <a:xfrm rot="13487695">
                  <a:off x="7347162" y="5347886"/>
                  <a:ext cx="640470" cy="1032631"/>
                  <a:chOff x="4625391" y="8806080"/>
                  <a:chExt cx="304905" cy="492687"/>
                </a:xfrm>
              </p:grpSpPr>
              <p:sp>
                <p:nvSpPr>
                  <p:cNvPr id="56" name="Right Arrow 55">
                    <a:extLst>
                      <a:ext uri="{FF2B5EF4-FFF2-40B4-BE49-F238E27FC236}">
                        <a16:creationId xmlns:a16="http://schemas.microsoft.com/office/drawing/2014/main" id="{E3F7AC04-785C-0469-D45E-DC2B7566CE81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gradFill flip="none" rotWithShape="1">
                    <a:gsLst>
                      <a:gs pos="58000">
                        <a:srgbClr val="FFC325"/>
                      </a:gs>
                      <a:gs pos="100000">
                        <a:srgbClr val="FFC325">
                          <a:tint val="44500"/>
                          <a:satMod val="160000"/>
                        </a:srgbClr>
                      </a:gs>
                      <a:gs pos="100000">
                        <a:srgbClr val="FFC325">
                          <a:tint val="23500"/>
                          <a:satMod val="160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A5056FF2-4969-BC21-6AC9-9DAC1A5E05E7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0670FC4-CFFB-88C0-6F04-6B48127016DE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1" y="8874251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rgbClr val="FFC325"/>
                      </a:gs>
                      <a:gs pos="43000">
                        <a:srgbClr val="FFC325">
                          <a:alpha val="57797"/>
                        </a:srgb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B63D3AD-0FF6-8D43-922F-78474AE5C283}"/>
                  </a:ext>
                </a:extLst>
              </p:cNvPr>
              <p:cNvGrpSpPr/>
              <p:nvPr/>
            </p:nvGrpSpPr>
            <p:grpSpPr>
              <a:xfrm>
                <a:off x="4974994" y="2129825"/>
                <a:ext cx="521208" cy="521208"/>
                <a:chOff x="9136491" y="701547"/>
                <a:chExt cx="521208" cy="52120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3BADEAE-563B-C21A-C421-CE7F2BC61B1A}"/>
                    </a:ext>
                  </a:extLst>
                </p:cNvPr>
                <p:cNvSpPr/>
                <p:nvPr/>
              </p:nvSpPr>
              <p:spPr>
                <a:xfrm>
                  <a:off x="9136491" y="70154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E9B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C1410E3D-B089-18F1-AD88-3CD658A5C146}"/>
                    </a:ext>
                  </a:extLst>
                </p:cNvPr>
                <p:cNvGrpSpPr/>
                <p:nvPr/>
              </p:nvGrpSpPr>
              <p:grpSpPr>
                <a:xfrm>
                  <a:off x="9243531" y="769805"/>
                  <a:ext cx="274742" cy="378501"/>
                  <a:chOff x="5318797" y="5913882"/>
                  <a:chExt cx="274742" cy="378501"/>
                </a:xfrm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10C302D6-ECF7-056B-B3A7-89D2CF6E2661}"/>
                      </a:ext>
                    </a:extLst>
                  </p:cNvPr>
                  <p:cNvGrpSpPr/>
                  <p:nvPr/>
                </p:nvGrpSpPr>
                <p:grpSpPr>
                  <a:xfrm rot="13487695">
                    <a:off x="5318797" y="5980155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51" name="Right Arrow 50">
                      <a:extLst>
                        <a:ext uri="{FF2B5EF4-FFF2-40B4-BE49-F238E27FC236}">
                          <a16:creationId xmlns:a16="http://schemas.microsoft.com/office/drawing/2014/main" id="{70D91621-0A9A-E7C4-0313-F94945C67764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41D7FF41-193E-1B82-FF57-FAD0F0C8BE67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31EC1BBD-E241-035C-F6D8-751CA0E7717E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35EB5AB5-FF9D-5E85-BA18-2FA7C422D2C3}"/>
                      </a:ext>
                    </a:extLst>
                  </p:cNvPr>
                  <p:cNvGrpSpPr/>
                  <p:nvPr/>
                </p:nvGrpSpPr>
                <p:grpSpPr>
                  <a:xfrm rot="10212165">
                    <a:off x="5477208" y="5913882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48" name="Right Arrow 47">
                      <a:extLst>
                        <a:ext uri="{FF2B5EF4-FFF2-40B4-BE49-F238E27FC236}">
                          <a16:creationId xmlns:a16="http://schemas.microsoft.com/office/drawing/2014/main" id="{65E8BC5D-300A-2B28-45AD-D14D02391E90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F4E5D7A7-E395-64D6-4DB4-33C16B321689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421607B1-2840-5942-47C5-BD6950FA2A7C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9F275977-AAC8-43DA-EDF5-6C95248B619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5442840" y="6104820"/>
                    <a:ext cx="116331" cy="187563"/>
                    <a:chOff x="4625395" y="8806080"/>
                    <a:chExt cx="304901" cy="492687"/>
                  </a:xfrm>
                </p:grpSpPr>
                <p:sp>
                  <p:nvSpPr>
                    <p:cNvPr id="45" name="Right Arrow 44">
                      <a:extLst>
                        <a:ext uri="{FF2B5EF4-FFF2-40B4-BE49-F238E27FC236}">
                          <a16:creationId xmlns:a16="http://schemas.microsoft.com/office/drawing/2014/main" id="{802A5638-D206-A6E7-C930-7AAEF16E4FB1}"/>
                        </a:ext>
                      </a:extLst>
                    </p:cNvPr>
                    <p:cNvSpPr/>
                    <p:nvPr/>
                  </p:nvSpPr>
                  <p:spPr>
                    <a:xfrm rot="3827571">
                      <a:off x="4544624" y="8970099"/>
                      <a:ext cx="492687" cy="164649"/>
                    </a:xfrm>
                    <a:prstGeom prst="rightArrow">
                      <a:avLst/>
                    </a:prstGeom>
                    <a:solidFill>
                      <a:schemeClr val="accent2">
                        <a:lumMod val="75000"/>
                        <a:alpha val="81149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C0AF7D4D-6015-9295-1E65-55E7FE2EAA22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D43F783A-6085-B837-3B7E-AE2C49314BE8}"/>
                        </a:ext>
                      </a:extLst>
                    </p:cNvPr>
                    <p:cNvSpPr/>
                    <p:nvPr/>
                  </p:nvSpPr>
                  <p:spPr>
                    <a:xfrm rot="10688789">
                      <a:off x="4625395" y="8874250"/>
                      <a:ext cx="304901" cy="30250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90000">
                          <a:schemeClr val="accent2">
                            <a:lumMod val="75000"/>
                          </a:schemeClr>
                        </a:gs>
                        <a:gs pos="43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44DECD3-329B-3FB5-C458-C9ACB7AB7DA2}"/>
                  </a:ext>
                </a:extLst>
              </p:cNvPr>
              <p:cNvGrpSpPr/>
              <p:nvPr/>
            </p:nvGrpSpPr>
            <p:grpSpPr>
              <a:xfrm>
                <a:off x="6880603" y="2129825"/>
                <a:ext cx="521208" cy="521208"/>
                <a:chOff x="10845978" y="1599240"/>
                <a:chExt cx="548883" cy="548883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35EB282-0F32-D08B-C325-6470F49FC5DA}"/>
                    </a:ext>
                  </a:extLst>
                </p:cNvPr>
                <p:cNvSpPr/>
                <p:nvPr/>
              </p:nvSpPr>
              <p:spPr>
                <a:xfrm>
                  <a:off x="10845978" y="1599240"/>
                  <a:ext cx="548883" cy="5488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6F92171D-0936-7EF4-ADA7-38D853CDFED9}"/>
                    </a:ext>
                  </a:extLst>
                </p:cNvPr>
                <p:cNvGrpSpPr/>
                <p:nvPr/>
              </p:nvGrpSpPr>
              <p:grpSpPr>
                <a:xfrm>
                  <a:off x="10918620" y="1712635"/>
                  <a:ext cx="398588" cy="335052"/>
                  <a:chOff x="5728618" y="1538134"/>
                  <a:chExt cx="4371280" cy="3674490"/>
                </a:xfrm>
              </p:grpSpPr>
              <p:sp>
                <p:nvSpPr>
                  <p:cNvPr id="28" name="Trapezoid 27">
                    <a:extLst>
                      <a:ext uri="{FF2B5EF4-FFF2-40B4-BE49-F238E27FC236}">
                        <a16:creationId xmlns:a16="http://schemas.microsoft.com/office/drawing/2014/main" id="{CD1FC98E-763A-E26B-1838-EC261047BD6D}"/>
                      </a:ext>
                    </a:extLst>
                  </p:cNvPr>
                  <p:cNvSpPr/>
                  <p:nvPr/>
                </p:nvSpPr>
                <p:spPr>
                  <a:xfrm>
                    <a:off x="7621534" y="4617526"/>
                    <a:ext cx="585450" cy="319301"/>
                  </a:xfrm>
                  <a:prstGeom prst="trapezoid">
                    <a:avLst/>
                  </a:prstGeom>
                  <a:solidFill>
                    <a:srgbClr val="DADADA"/>
                  </a:solidFill>
                  <a:ln w="952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29" name="Rounded Rectangle 28">
                    <a:extLst>
                      <a:ext uri="{FF2B5EF4-FFF2-40B4-BE49-F238E27FC236}">
                        <a16:creationId xmlns:a16="http://schemas.microsoft.com/office/drawing/2014/main" id="{7A941A1D-843E-3A59-2445-5A03DE16E34F}"/>
                      </a:ext>
                    </a:extLst>
                  </p:cNvPr>
                  <p:cNvSpPr/>
                  <p:nvPr/>
                </p:nvSpPr>
                <p:spPr>
                  <a:xfrm>
                    <a:off x="5728618" y="1538134"/>
                    <a:ext cx="4371280" cy="3112714"/>
                  </a:xfrm>
                  <a:prstGeom prst="roundRect">
                    <a:avLst>
                      <a:gd name="adj" fmla="val 5702"/>
                    </a:avLst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4542CA2-2C62-EFF4-ECA5-C151076D0E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28618" y="4088374"/>
                    <a:ext cx="43712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406EAFC7-8B85-8A38-078D-4E426CAC5966}"/>
                      </a:ext>
                    </a:extLst>
                  </p:cNvPr>
                  <p:cNvSpPr/>
                  <p:nvPr/>
                </p:nvSpPr>
                <p:spPr>
                  <a:xfrm>
                    <a:off x="7833198" y="4302932"/>
                    <a:ext cx="162117" cy="165155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DD400C72-35E4-E0AC-EDED-03A78D0C12D9}"/>
                      </a:ext>
                    </a:extLst>
                  </p:cNvPr>
                  <p:cNvSpPr/>
                  <p:nvPr/>
                </p:nvSpPr>
                <p:spPr>
                  <a:xfrm>
                    <a:off x="6633057" y="5087345"/>
                    <a:ext cx="2562398" cy="12527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63443EEE-A07E-7B3B-69FC-A041FA4B6566}"/>
                      </a:ext>
                    </a:extLst>
                  </p:cNvPr>
                  <p:cNvSpPr/>
                  <p:nvPr/>
                </p:nvSpPr>
                <p:spPr>
                  <a:xfrm>
                    <a:off x="5728618" y="1539765"/>
                    <a:ext cx="4371280" cy="2550240"/>
                  </a:xfrm>
                  <a:custGeom>
                    <a:avLst/>
                    <a:gdLst>
                      <a:gd name="connsiteX0" fmla="*/ 108808 w 2679813"/>
                      <a:gd name="connsiteY0" fmla="*/ 0 h 1563419"/>
                      <a:gd name="connsiteX1" fmla="*/ 2571005 w 2679813"/>
                      <a:gd name="connsiteY1" fmla="*/ 0 h 1563419"/>
                      <a:gd name="connsiteX2" fmla="*/ 2679813 w 2679813"/>
                      <a:gd name="connsiteY2" fmla="*/ 108808 h 1563419"/>
                      <a:gd name="connsiteX3" fmla="*/ 2679813 w 2679813"/>
                      <a:gd name="connsiteY3" fmla="*/ 1563419 h 1563419"/>
                      <a:gd name="connsiteX4" fmla="*/ 0 w 2679813"/>
                      <a:gd name="connsiteY4" fmla="*/ 1563419 h 1563419"/>
                      <a:gd name="connsiteX5" fmla="*/ 0 w 2679813"/>
                      <a:gd name="connsiteY5" fmla="*/ 108808 h 1563419"/>
                      <a:gd name="connsiteX6" fmla="*/ 108808 w 2679813"/>
                      <a:gd name="connsiteY6" fmla="*/ 0 h 1563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9813" h="1563419">
                        <a:moveTo>
                          <a:pt x="108808" y="0"/>
                        </a:moveTo>
                        <a:lnTo>
                          <a:pt x="2571005" y="0"/>
                        </a:lnTo>
                        <a:cubicBezTo>
                          <a:pt x="2631098" y="0"/>
                          <a:pt x="2679813" y="48715"/>
                          <a:pt x="2679813" y="108808"/>
                        </a:cubicBezTo>
                        <a:lnTo>
                          <a:pt x="2679813" y="1563419"/>
                        </a:lnTo>
                        <a:lnTo>
                          <a:pt x="0" y="1563419"/>
                        </a:lnTo>
                        <a:lnTo>
                          <a:pt x="0" y="108808"/>
                        </a:lnTo>
                        <a:cubicBezTo>
                          <a:pt x="0" y="48715"/>
                          <a:pt x="48715" y="0"/>
                          <a:pt x="108808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2BFCEB8-1F1E-DB9F-8497-DFB67B220C35}"/>
                      </a:ext>
                    </a:extLst>
                  </p:cNvPr>
                  <p:cNvSpPr/>
                  <p:nvPr/>
                </p:nvSpPr>
                <p:spPr>
                  <a:xfrm>
                    <a:off x="5893207" y="1695763"/>
                    <a:ext cx="4042101" cy="220664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C52A7983-2D4A-231D-DD1A-FBD5FD8FED6C}"/>
                      </a:ext>
                    </a:extLst>
                  </p:cNvPr>
                  <p:cNvSpPr/>
                  <p:nvPr/>
                </p:nvSpPr>
                <p:spPr>
                  <a:xfrm>
                    <a:off x="5890433" y="1685294"/>
                    <a:ext cx="4042101" cy="2206647"/>
                  </a:xfrm>
                  <a:prstGeom prst="rect">
                    <a:avLst/>
                  </a:prstGeom>
                  <a:gradFill>
                    <a:gsLst>
                      <a:gs pos="16000">
                        <a:schemeClr val="tx2">
                          <a:lumMod val="25000"/>
                          <a:lumOff val="75000"/>
                        </a:schemeClr>
                      </a:gs>
                      <a:gs pos="100000">
                        <a:schemeClr val="bg1"/>
                      </a:gs>
                      <a:gs pos="58000">
                        <a:schemeClr val="tx2">
                          <a:lumMod val="10000"/>
                          <a:lumOff val="9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>
                      <a:solidFill>
                        <a:srgbClr val="92D050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Biome" panose="020B0604020202020204" pitchFamily="34" charset="0"/>
                    </a:endParaRPr>
                  </a:p>
                </p:txBody>
              </p: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EB56AFAF-D62A-9C72-39AF-23427BDA4092}"/>
                      </a:ext>
                    </a:extLst>
                  </p:cNvPr>
                  <p:cNvGrpSpPr/>
                  <p:nvPr/>
                </p:nvGrpSpPr>
                <p:grpSpPr>
                  <a:xfrm rot="1746963">
                    <a:off x="6788025" y="1672132"/>
                    <a:ext cx="2272618" cy="2252096"/>
                    <a:chOff x="7128553" y="2075786"/>
                    <a:chExt cx="1584303" cy="1569997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B3A4208D-5A34-729A-1FE9-EA94B27945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5680" y="2075786"/>
                      <a:ext cx="395721" cy="156999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220FE35E-759F-D5B8-81A4-6A3F25464230}"/>
                        </a:ext>
                      </a:extLst>
                    </p:cNvPr>
                    <p:cNvSpPr/>
                    <p:nvPr/>
                  </p:nvSpPr>
                  <p:spPr>
                    <a:xfrm rot="3600000">
                      <a:off x="7715690" y="2049914"/>
                      <a:ext cx="395722" cy="15699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261DA666-AFC6-A7E8-B90F-97C6FC485ED9}"/>
                        </a:ext>
                      </a:extLst>
                    </p:cNvPr>
                    <p:cNvSpPr/>
                    <p:nvPr/>
                  </p:nvSpPr>
                  <p:spPr>
                    <a:xfrm rot="18000000">
                      <a:off x="7729998" y="2075606"/>
                      <a:ext cx="395722" cy="1569994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/>
                    </a:p>
                  </p:txBody>
                </p:sp>
              </p:grp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631A92-3548-DEAB-D8BA-7FED91154367}"/>
                  </a:ext>
                </a:extLst>
              </p:cNvPr>
              <p:cNvSpPr txBox="1"/>
              <p:nvPr/>
            </p:nvSpPr>
            <p:spPr>
              <a:xfrm>
                <a:off x="4565465" y="5071620"/>
                <a:ext cx="2444638" cy="34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Bandwidth (Log)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9BA6B5-2EE8-126B-E1C4-FDC9A2B8D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7012" y="5145477"/>
                <a:ext cx="404609" cy="226826"/>
              </a:xfrm>
              <a:prstGeom prst="rect">
                <a:avLst/>
              </a:prstGeom>
            </p:spPr>
          </p:pic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42D1493-F610-9FB4-C82B-2BC268FA8BF7}"/>
                </a:ext>
              </a:extLst>
            </p:cNvPr>
            <p:cNvSpPr txBox="1"/>
            <p:nvPr/>
          </p:nvSpPr>
          <p:spPr>
            <a:xfrm rot="19468823">
              <a:off x="3456497" y="5249580"/>
              <a:ext cx="1598145" cy="414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Impossible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011E4F-49C1-3744-C329-C40E91F62822}"/>
                  </a:ext>
                </a:extLst>
              </p:cNvPr>
              <p:cNvSpPr txBox="1"/>
              <p:nvPr/>
            </p:nvSpPr>
            <p:spPr>
              <a:xfrm>
                <a:off x="7048000" y="2856886"/>
                <a:ext cx="3826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No speed-up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011E4F-49C1-3744-C329-C40E91F62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000" y="2856886"/>
                <a:ext cx="3826560" cy="461665"/>
              </a:xfrm>
              <a:prstGeom prst="rect">
                <a:avLst/>
              </a:prstGeom>
              <a:blipFill>
                <a:blip r:embed="rId7"/>
                <a:stretch>
                  <a:fillRect l="-231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987629B5-F410-FD81-E593-465F7C209958}"/>
              </a:ext>
            </a:extLst>
          </p:cNvPr>
          <p:cNvGrpSpPr/>
          <p:nvPr/>
        </p:nvGrpSpPr>
        <p:grpSpPr>
          <a:xfrm>
            <a:off x="6718486" y="4119378"/>
            <a:ext cx="5454556" cy="1926675"/>
            <a:chOff x="6718486" y="4196869"/>
            <a:chExt cx="5454556" cy="192667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F563E72-A891-6571-7F4C-D578DF4A9C7F}"/>
                </a:ext>
              </a:extLst>
            </p:cNvPr>
            <p:cNvSpPr txBox="1"/>
            <p:nvPr/>
          </p:nvSpPr>
          <p:spPr>
            <a:xfrm>
              <a:off x="7067281" y="4196869"/>
              <a:ext cx="510576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Structured signal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ABFB5ED-B385-C94C-3D7F-7CE08169FB99}"/>
                </a:ext>
              </a:extLst>
            </p:cNvPr>
            <p:cNvGrpSpPr/>
            <p:nvPr/>
          </p:nvGrpSpPr>
          <p:grpSpPr>
            <a:xfrm>
              <a:off x="6718486" y="4800495"/>
              <a:ext cx="4962619" cy="1323049"/>
              <a:chOff x="6889520" y="4608115"/>
              <a:chExt cx="4962619" cy="1323049"/>
            </a:xfrm>
          </p:grpSpPr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A71B8592-1853-7142-1659-6EA82D70D527}"/>
                  </a:ext>
                </a:extLst>
              </p:cNvPr>
              <p:cNvSpPr/>
              <p:nvPr/>
            </p:nvSpPr>
            <p:spPr>
              <a:xfrm>
                <a:off x="6990897" y="4608115"/>
                <a:ext cx="4861242" cy="106585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F3E1E127-4986-2456-4027-6EABF1367E6D}"/>
                      </a:ext>
                    </a:extLst>
                  </p:cNvPr>
                  <p:cNvSpPr txBox="1"/>
                  <p:nvPr/>
                </p:nvSpPr>
                <p:spPr>
                  <a:xfrm>
                    <a:off x="6889520" y="4704738"/>
                    <a:ext cx="2481310" cy="12264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0" dirty="0">
                        <a:latin typeface="Cambria Math" panose="02040503050406030204" pitchFamily="18" charset="0"/>
                      </a:rPr>
                      <a:t>Constant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𝑄𝑆𝑆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 </a:t>
                    </a:r>
                  </a:p>
                  <a:p>
                    <a:pPr algn="ctr"/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F3E1E127-4986-2456-4027-6EABF1367E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9520" y="4704738"/>
                    <a:ext cx="2481310" cy="122642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0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92F17D7-DEC3-5EB1-3E3A-5C3DCAC7CBDD}"/>
                      </a:ext>
                    </a:extLst>
                  </p:cNvPr>
                  <p:cNvSpPr txBox="1"/>
                  <p:nvPr/>
                </p:nvSpPr>
                <p:spPr>
                  <a:xfrm>
                    <a:off x="9370830" y="4703045"/>
                    <a:ext cx="2481309" cy="84478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Polynomial</a:t>
                    </a:r>
                  </a:p>
                  <a:p>
                    <a:pPr algn="ctr"/>
                    <a:r>
                      <a:rPr lang="en-US" sz="24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𝑐𝑜𝑛𝑣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1/3</m:t>
                            </m:r>
                          </m:sup>
                        </m:sSup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92F17D7-DEC3-5EB1-3E3A-5C3DCAC7CB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0830" y="4703045"/>
                    <a:ext cx="2481309" cy="84478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59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E955BE2-6F5B-1458-004A-B090E8EC5693}"/>
                  </a:ext>
                </a:extLst>
              </p:cNvPr>
              <p:cNvSpPr txBox="1"/>
              <p:nvPr/>
            </p:nvSpPr>
            <p:spPr>
              <a:xfrm>
                <a:off x="9048483" y="4889542"/>
                <a:ext cx="423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39067B5-2198-5D29-BD8B-852808E271D4}"/>
                  </a:ext>
                </a:extLst>
              </p:cNvPr>
              <p:cNvSpPr txBox="1"/>
              <p:nvPr/>
            </p:nvSpPr>
            <p:spPr>
              <a:xfrm>
                <a:off x="7052335" y="3469251"/>
                <a:ext cx="4000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sz="2400" dirty="0"/>
                  <a:t>, Bigger speed-up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39067B5-2198-5D29-BD8B-852808E2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35" y="3469251"/>
                <a:ext cx="4000967" cy="461665"/>
              </a:xfrm>
              <a:prstGeom prst="rect">
                <a:avLst/>
              </a:prstGeom>
              <a:blipFill>
                <a:blip r:embed="rId10"/>
                <a:stretch>
                  <a:fillRect l="-2532" t="-10811" r="-158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4A05C3-27B3-F82B-F45E-BFEA45496192}"/>
                  </a:ext>
                </a:extLst>
              </p:cNvPr>
              <p:cNvSpPr txBox="1"/>
              <p:nvPr/>
            </p:nvSpPr>
            <p:spPr>
              <a:xfrm>
                <a:off x="7005463" y="6020132"/>
                <a:ext cx="4489962" cy="48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 strength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&amp;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4A05C3-27B3-F82B-F45E-BFEA4549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63" y="6020132"/>
                <a:ext cx="4489962" cy="484876"/>
              </a:xfrm>
              <a:prstGeom prst="rect">
                <a:avLst/>
              </a:prstGeom>
              <a:blipFill>
                <a:blip r:embed="rId11"/>
                <a:stretch>
                  <a:fillRect l="-112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C7AA6-6F71-A3A5-513C-FCC3B8C3C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C59206-058E-28C5-8FFE-039BC724BC44}"/>
              </a:ext>
            </a:extLst>
          </p:cNvPr>
          <p:cNvSpPr txBox="1"/>
          <p:nvPr/>
        </p:nvSpPr>
        <p:spPr>
          <a:xfrm>
            <a:off x="2399314" y="3136612"/>
            <a:ext cx="7343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Near-term Experimental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72718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A556-4FBD-763A-7A6A-A6A5539F8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should we do with quantum devices?</a:t>
            </a:r>
          </a:p>
        </p:txBody>
      </p:sp>
    </p:spTree>
    <p:extLst>
      <p:ext uri="{BB962C8B-B14F-4D97-AF65-F5344CB8AC3E}">
        <p14:creationId xmlns:p14="http://schemas.microsoft.com/office/powerpoint/2010/main" val="348673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71373-E8D0-483D-D389-8699BC84B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0819F-773A-7FA5-2CE2-64CC0880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Near-term Experimental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972539-014C-1150-FC22-245B22C88386}"/>
                  </a:ext>
                </a:extLst>
              </p:cNvPr>
              <p:cNvSpPr txBox="1"/>
              <p:nvPr/>
            </p:nvSpPr>
            <p:spPr>
              <a:xfrm>
                <a:off x="2588630" y="1523475"/>
                <a:ext cx="3633815" cy="1156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972539-014C-1150-FC22-245B22C88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630" y="1523475"/>
                <a:ext cx="3633815" cy="1156214"/>
              </a:xfrm>
              <a:prstGeom prst="rect">
                <a:avLst/>
              </a:prstGeom>
              <a:blipFill>
                <a:blip r:embed="rId2"/>
                <a:stretch>
                  <a:fillRect t="-97826" b="-15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75EAEF-DB5D-9647-F338-8A6512CE23FD}"/>
                  </a:ext>
                </a:extLst>
              </p:cNvPr>
              <p:cNvSpPr txBox="1"/>
              <p:nvPr/>
            </p:nvSpPr>
            <p:spPr>
              <a:xfrm>
                <a:off x="5812207" y="1676374"/>
                <a:ext cx="369193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d>
                        <m:dPr>
                          <m:begChr m:val="⟨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75EAEF-DB5D-9647-F338-8A6512CE2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207" y="1676374"/>
                <a:ext cx="3691936" cy="988540"/>
              </a:xfrm>
              <a:prstGeom prst="rect">
                <a:avLst/>
              </a:prstGeom>
              <a:blipFill>
                <a:blip r:embed="rId3"/>
                <a:stretch>
                  <a:fillRect l="-10616" t="-132051" b="-18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2F3FCF2-A813-1C89-508E-075F3EBB9840}"/>
              </a:ext>
            </a:extLst>
          </p:cNvPr>
          <p:cNvSpPr txBox="1"/>
          <p:nvPr/>
        </p:nvSpPr>
        <p:spPr>
          <a:xfrm>
            <a:off x="8039582" y="4077954"/>
            <a:ext cx="4024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Superposition sensing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Grover reflection operation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CC9083-768D-6B65-C4BD-399A110B44DF}"/>
              </a:ext>
            </a:extLst>
          </p:cNvPr>
          <p:cNvGrpSpPr/>
          <p:nvPr/>
        </p:nvGrpSpPr>
        <p:grpSpPr>
          <a:xfrm>
            <a:off x="1152899" y="3244275"/>
            <a:ext cx="6505276" cy="3248600"/>
            <a:chOff x="1152899" y="3244275"/>
            <a:chExt cx="6505276" cy="32486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766440-9517-8BB3-D7CD-445A0A82C082}"/>
                </a:ext>
              </a:extLst>
            </p:cNvPr>
            <p:cNvGrpSpPr/>
            <p:nvPr/>
          </p:nvGrpSpPr>
          <p:grpSpPr>
            <a:xfrm>
              <a:off x="1152899" y="3244275"/>
              <a:ext cx="6505276" cy="3248600"/>
              <a:chOff x="2357797" y="3224207"/>
              <a:chExt cx="6505276" cy="32486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0AE1FD-00B0-4D3F-9124-947ACE68BB53}"/>
                      </a:ext>
                    </a:extLst>
                  </p:cNvPr>
                  <p:cNvSpPr txBox="1"/>
                  <p:nvPr/>
                </p:nvSpPr>
                <p:spPr>
                  <a:xfrm>
                    <a:off x="3475340" y="6051025"/>
                    <a:ext cx="984436" cy="421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0AE1FD-00B0-4D3F-9124-947ACE68BB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75340" y="6051025"/>
                    <a:ext cx="984436" cy="42178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4ED2F31-DBDD-36BA-C99F-802940B6E834}"/>
                      </a:ext>
                    </a:extLst>
                  </p:cNvPr>
                  <p:cNvSpPr txBox="1"/>
                  <p:nvPr/>
                </p:nvSpPr>
                <p:spPr>
                  <a:xfrm>
                    <a:off x="4594193" y="6041246"/>
                    <a:ext cx="984436" cy="421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001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4ED2F31-DBDD-36BA-C99F-802940B6E8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4193" y="6041246"/>
                    <a:ext cx="984436" cy="42178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18D3348-6D49-66A4-94E2-949D654CB29E}"/>
                      </a:ext>
                    </a:extLst>
                  </p:cNvPr>
                  <p:cNvSpPr txBox="1"/>
                  <p:nvPr/>
                </p:nvSpPr>
                <p:spPr>
                  <a:xfrm>
                    <a:off x="5831462" y="6051025"/>
                    <a:ext cx="984436" cy="421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010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18D3348-6D49-66A4-94E2-949D654CB2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1462" y="6051025"/>
                    <a:ext cx="984436" cy="4217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EB41617-3344-FE16-EC4C-85C3B9A1504E}"/>
                      </a:ext>
                    </a:extLst>
                  </p:cNvPr>
                  <p:cNvSpPr txBox="1"/>
                  <p:nvPr/>
                </p:nvSpPr>
                <p:spPr>
                  <a:xfrm>
                    <a:off x="7878637" y="6041245"/>
                    <a:ext cx="984436" cy="421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111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EB41617-3344-FE16-EC4C-85C3B9A150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8637" y="6041245"/>
                    <a:ext cx="984436" cy="421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A460EAF-25B2-A34C-E348-589312620FED}"/>
                  </a:ext>
                </a:extLst>
              </p:cNvPr>
              <p:cNvGrpSpPr/>
              <p:nvPr/>
            </p:nvGrpSpPr>
            <p:grpSpPr>
              <a:xfrm>
                <a:off x="2357797" y="3224207"/>
                <a:ext cx="6348796" cy="2903104"/>
                <a:chOff x="2023899" y="2794715"/>
                <a:chExt cx="6984872" cy="319396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644D0984-5F9E-6C05-9E0D-141B922D22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8630" y="2794715"/>
                  <a:ext cx="0" cy="3193961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C7BC830-C67E-F620-4ECC-26975C79D8D6}"/>
                    </a:ext>
                  </a:extLst>
                </p:cNvPr>
                <p:cNvSpPr txBox="1"/>
                <p:nvPr/>
              </p:nvSpPr>
              <p:spPr>
                <a:xfrm rot="16200000">
                  <a:off x="1685533" y="4093427"/>
                  <a:ext cx="1184650" cy="5079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Energy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CFD8542-360A-8D4B-60F9-55B5ADB65E0D}"/>
                    </a:ext>
                  </a:extLst>
                </p:cNvPr>
                <p:cNvCxnSpPr/>
                <p:nvPr/>
              </p:nvCxnSpPr>
              <p:spPr>
                <a:xfrm>
                  <a:off x="3284113" y="3711919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7E93D22-6A8D-8DEC-1526-E57EED7BB3E7}"/>
                    </a:ext>
                  </a:extLst>
                </p:cNvPr>
                <p:cNvCxnSpPr/>
                <p:nvPr/>
              </p:nvCxnSpPr>
              <p:spPr>
                <a:xfrm>
                  <a:off x="3284113" y="5126448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248A7C2-E476-73F2-9106-3994E8DF55D3}"/>
                    </a:ext>
                  </a:extLst>
                </p:cNvPr>
                <p:cNvCxnSpPr/>
                <p:nvPr/>
              </p:nvCxnSpPr>
              <p:spPr>
                <a:xfrm>
                  <a:off x="4531217" y="3429000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7A84B69-688E-0AE4-F91D-C4C36EBC3F4E}"/>
                    </a:ext>
                  </a:extLst>
                </p:cNvPr>
                <p:cNvCxnSpPr/>
                <p:nvPr/>
              </p:nvCxnSpPr>
              <p:spPr>
                <a:xfrm>
                  <a:off x="4531217" y="5333584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F3E2B67-C7A0-5638-169F-5A69157C575C}"/>
                    </a:ext>
                  </a:extLst>
                </p:cNvPr>
                <p:cNvCxnSpPr/>
                <p:nvPr/>
              </p:nvCxnSpPr>
              <p:spPr>
                <a:xfrm>
                  <a:off x="5855594" y="3221864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38DD6BC-6575-691A-E89E-D4D698E3EEC7}"/>
                    </a:ext>
                  </a:extLst>
                </p:cNvPr>
                <p:cNvCxnSpPr/>
                <p:nvPr/>
              </p:nvCxnSpPr>
              <p:spPr>
                <a:xfrm>
                  <a:off x="5855594" y="5564330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D24259-974D-E729-3051-B961F245A275}"/>
                    </a:ext>
                  </a:extLst>
                </p:cNvPr>
                <p:cNvCxnSpPr/>
                <p:nvPr/>
              </p:nvCxnSpPr>
              <p:spPr>
                <a:xfrm>
                  <a:off x="8042856" y="3013656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EDC4D2D-4AF1-92FA-6B92-67E0569FE6B9}"/>
                    </a:ext>
                  </a:extLst>
                </p:cNvPr>
                <p:cNvCxnSpPr/>
                <p:nvPr/>
              </p:nvCxnSpPr>
              <p:spPr>
                <a:xfrm>
                  <a:off x="8042856" y="5678094"/>
                  <a:ext cx="965915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DD42007-BE7D-2643-9383-8119E5A1E9B1}"/>
                    </a:ext>
                  </a:extLst>
                </p:cNvPr>
                <p:cNvSpPr txBox="1"/>
                <p:nvPr/>
              </p:nvSpPr>
              <p:spPr>
                <a:xfrm>
                  <a:off x="7328079" y="4119496"/>
                  <a:ext cx="381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46C75F1-7176-9F6E-4237-0ABF315E9BCA}"/>
                  </a:ext>
                </a:extLst>
              </p:cNvPr>
              <p:cNvSpPr txBox="1"/>
              <p:nvPr/>
            </p:nvSpPr>
            <p:spPr>
              <a:xfrm>
                <a:off x="7173735" y="6041245"/>
                <a:ext cx="347064" cy="335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322BFA-F095-6AED-AB79-CCC9B6F4A98E}"/>
                    </a:ext>
                  </a:extLst>
                </p:cNvPr>
                <p:cNvSpPr txBox="1"/>
                <p:nvPr/>
              </p:nvSpPr>
              <p:spPr>
                <a:xfrm>
                  <a:off x="1660820" y="5163615"/>
                  <a:ext cx="6721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322BFA-F095-6AED-AB79-CCC9B6F4A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820" y="5163615"/>
                  <a:ext cx="672107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797AB6A-64DC-69B2-6358-7278E8C5A79E}"/>
                    </a:ext>
                  </a:extLst>
                </p:cNvPr>
                <p:cNvSpPr txBox="1"/>
                <p:nvPr/>
              </p:nvSpPr>
              <p:spPr>
                <a:xfrm>
                  <a:off x="1660820" y="3849664"/>
                  <a:ext cx="6721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797AB6A-64DC-69B2-6358-7278E8C5A7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820" y="3849664"/>
                  <a:ext cx="672107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0F5E60-6CBE-8323-2A6E-E611AAE6C83E}"/>
              </a:ext>
            </a:extLst>
          </p:cNvPr>
          <p:cNvGrpSpPr/>
          <p:nvPr/>
        </p:nvGrpSpPr>
        <p:grpSpPr>
          <a:xfrm>
            <a:off x="3431891" y="3901208"/>
            <a:ext cx="969816" cy="1508690"/>
            <a:chOff x="3431891" y="3901208"/>
            <a:chExt cx="969816" cy="1508690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B3A108A-1A99-6783-21AD-ECDEDF80D79B}"/>
                </a:ext>
              </a:extLst>
            </p:cNvPr>
            <p:cNvSpPr/>
            <p:nvPr/>
          </p:nvSpPr>
          <p:spPr>
            <a:xfrm>
              <a:off x="3528088" y="3901208"/>
              <a:ext cx="727504" cy="1508690"/>
            </a:xfrm>
            <a:custGeom>
              <a:avLst/>
              <a:gdLst>
                <a:gd name="connsiteX0" fmla="*/ 257679 w 649257"/>
                <a:gd name="connsiteY0" fmla="*/ 1687319 h 1687319"/>
                <a:gd name="connsiteX1" fmla="*/ 102 w 649257"/>
                <a:gd name="connsiteY1" fmla="*/ 927465 h 1687319"/>
                <a:gd name="connsiteX2" fmla="*/ 283437 w 649257"/>
                <a:gd name="connsiteY2" fmla="*/ 186 h 1687319"/>
                <a:gd name="connsiteX3" fmla="*/ 644046 w 649257"/>
                <a:gd name="connsiteY3" fmla="*/ 1004738 h 1687319"/>
                <a:gd name="connsiteX4" fmla="*/ 463741 w 649257"/>
                <a:gd name="connsiteY4" fmla="*/ 1635803 h 1687319"/>
                <a:gd name="connsiteX0" fmla="*/ 257679 w 696004"/>
                <a:gd name="connsiteY0" fmla="*/ 1687134 h 1687134"/>
                <a:gd name="connsiteX1" fmla="*/ 102 w 696004"/>
                <a:gd name="connsiteY1" fmla="*/ 927280 h 1687134"/>
                <a:gd name="connsiteX2" fmla="*/ 283437 w 696004"/>
                <a:gd name="connsiteY2" fmla="*/ 1 h 1687134"/>
                <a:gd name="connsiteX3" fmla="*/ 692172 w 696004"/>
                <a:gd name="connsiteY3" fmla="*/ 924342 h 1687134"/>
                <a:gd name="connsiteX4" fmla="*/ 463741 w 696004"/>
                <a:gd name="connsiteY4" fmla="*/ 1635618 h 1687134"/>
                <a:gd name="connsiteX0" fmla="*/ 259257 w 697582"/>
                <a:gd name="connsiteY0" fmla="*/ 1695154 h 1695154"/>
                <a:gd name="connsiteX1" fmla="*/ 1680 w 697582"/>
                <a:gd name="connsiteY1" fmla="*/ 935300 h 1695154"/>
                <a:gd name="connsiteX2" fmla="*/ 373246 w 697582"/>
                <a:gd name="connsiteY2" fmla="*/ 0 h 1695154"/>
                <a:gd name="connsiteX3" fmla="*/ 693750 w 697582"/>
                <a:gd name="connsiteY3" fmla="*/ 932362 h 1695154"/>
                <a:gd name="connsiteX4" fmla="*/ 465319 w 697582"/>
                <a:gd name="connsiteY4" fmla="*/ 1643638 h 1695154"/>
                <a:gd name="connsiteX0" fmla="*/ 259257 w 697582"/>
                <a:gd name="connsiteY0" fmla="*/ 1695154 h 1695154"/>
                <a:gd name="connsiteX1" fmla="*/ 1680 w 697582"/>
                <a:gd name="connsiteY1" fmla="*/ 935300 h 1695154"/>
                <a:gd name="connsiteX2" fmla="*/ 373246 w 697582"/>
                <a:gd name="connsiteY2" fmla="*/ 0 h 1695154"/>
                <a:gd name="connsiteX3" fmla="*/ 693750 w 697582"/>
                <a:gd name="connsiteY3" fmla="*/ 932362 h 1695154"/>
                <a:gd name="connsiteX4" fmla="*/ 465319 w 697582"/>
                <a:gd name="connsiteY4" fmla="*/ 1643638 h 1695154"/>
                <a:gd name="connsiteX0" fmla="*/ 259257 w 752817"/>
                <a:gd name="connsiteY0" fmla="*/ 1695630 h 1695630"/>
                <a:gd name="connsiteX1" fmla="*/ 1680 w 752817"/>
                <a:gd name="connsiteY1" fmla="*/ 935776 h 1695630"/>
                <a:gd name="connsiteX2" fmla="*/ 373246 w 752817"/>
                <a:gd name="connsiteY2" fmla="*/ 476 h 1695630"/>
                <a:gd name="connsiteX3" fmla="*/ 749898 w 752817"/>
                <a:gd name="connsiteY3" fmla="*/ 820543 h 1695630"/>
                <a:gd name="connsiteX4" fmla="*/ 465319 w 752817"/>
                <a:gd name="connsiteY4" fmla="*/ 1644114 h 1695630"/>
                <a:gd name="connsiteX0" fmla="*/ 259257 w 752817"/>
                <a:gd name="connsiteY0" fmla="*/ 1695600 h 1695600"/>
                <a:gd name="connsiteX1" fmla="*/ 1680 w 752817"/>
                <a:gd name="connsiteY1" fmla="*/ 935746 h 1695600"/>
                <a:gd name="connsiteX2" fmla="*/ 373246 w 752817"/>
                <a:gd name="connsiteY2" fmla="*/ 446 h 1695600"/>
                <a:gd name="connsiteX3" fmla="*/ 749898 w 752817"/>
                <a:gd name="connsiteY3" fmla="*/ 820513 h 1695600"/>
                <a:gd name="connsiteX4" fmla="*/ 465319 w 752817"/>
                <a:gd name="connsiteY4" fmla="*/ 1644084 h 1695600"/>
                <a:gd name="connsiteX0" fmla="*/ 259257 w 752817"/>
                <a:gd name="connsiteY0" fmla="*/ 1695630 h 1695630"/>
                <a:gd name="connsiteX1" fmla="*/ 1680 w 752817"/>
                <a:gd name="connsiteY1" fmla="*/ 935776 h 1695630"/>
                <a:gd name="connsiteX2" fmla="*/ 373246 w 752817"/>
                <a:gd name="connsiteY2" fmla="*/ 476 h 1695630"/>
                <a:gd name="connsiteX3" fmla="*/ 749898 w 752817"/>
                <a:gd name="connsiteY3" fmla="*/ 820543 h 1695630"/>
                <a:gd name="connsiteX4" fmla="*/ 465319 w 752817"/>
                <a:gd name="connsiteY4" fmla="*/ 1644114 h 1695630"/>
                <a:gd name="connsiteX0" fmla="*/ 307001 w 800561"/>
                <a:gd name="connsiteY0" fmla="*/ 1695189 h 1695189"/>
                <a:gd name="connsiteX1" fmla="*/ 1297 w 800561"/>
                <a:gd name="connsiteY1" fmla="*/ 790956 h 1695189"/>
                <a:gd name="connsiteX2" fmla="*/ 420990 w 800561"/>
                <a:gd name="connsiteY2" fmla="*/ 35 h 1695189"/>
                <a:gd name="connsiteX3" fmla="*/ 797642 w 800561"/>
                <a:gd name="connsiteY3" fmla="*/ 820102 h 1695189"/>
                <a:gd name="connsiteX4" fmla="*/ 513063 w 800561"/>
                <a:gd name="connsiteY4" fmla="*/ 1643673 h 1695189"/>
                <a:gd name="connsiteX0" fmla="*/ 307001 w 800561"/>
                <a:gd name="connsiteY0" fmla="*/ 1695189 h 1695189"/>
                <a:gd name="connsiteX1" fmla="*/ 1297 w 800561"/>
                <a:gd name="connsiteY1" fmla="*/ 790956 h 1695189"/>
                <a:gd name="connsiteX2" fmla="*/ 420990 w 800561"/>
                <a:gd name="connsiteY2" fmla="*/ 35 h 1695189"/>
                <a:gd name="connsiteX3" fmla="*/ 797642 w 800561"/>
                <a:gd name="connsiteY3" fmla="*/ 820102 h 1695189"/>
                <a:gd name="connsiteX4" fmla="*/ 513063 w 800561"/>
                <a:gd name="connsiteY4" fmla="*/ 1643673 h 1695189"/>
                <a:gd name="connsiteX0" fmla="*/ 305770 w 799330"/>
                <a:gd name="connsiteY0" fmla="*/ 1695185 h 1695185"/>
                <a:gd name="connsiteX1" fmla="*/ 66 w 799330"/>
                <a:gd name="connsiteY1" fmla="*/ 790952 h 1695185"/>
                <a:gd name="connsiteX2" fmla="*/ 419759 w 799330"/>
                <a:gd name="connsiteY2" fmla="*/ 31 h 1695185"/>
                <a:gd name="connsiteX3" fmla="*/ 796411 w 799330"/>
                <a:gd name="connsiteY3" fmla="*/ 820098 h 1695185"/>
                <a:gd name="connsiteX4" fmla="*/ 511832 w 799330"/>
                <a:gd name="connsiteY4" fmla="*/ 1643669 h 1695185"/>
                <a:gd name="connsiteX0" fmla="*/ 305770 w 799330"/>
                <a:gd name="connsiteY0" fmla="*/ 1695182 h 1695182"/>
                <a:gd name="connsiteX1" fmla="*/ 66 w 799330"/>
                <a:gd name="connsiteY1" fmla="*/ 790949 h 1695182"/>
                <a:gd name="connsiteX2" fmla="*/ 419759 w 799330"/>
                <a:gd name="connsiteY2" fmla="*/ 28 h 1695182"/>
                <a:gd name="connsiteX3" fmla="*/ 796411 w 799330"/>
                <a:gd name="connsiteY3" fmla="*/ 820095 h 1695182"/>
                <a:gd name="connsiteX4" fmla="*/ 511832 w 799330"/>
                <a:gd name="connsiteY4" fmla="*/ 1643666 h 1695182"/>
                <a:gd name="connsiteX0" fmla="*/ 253104 w 802811"/>
                <a:gd name="connsiteY0" fmla="*/ 1639040 h 1643671"/>
                <a:gd name="connsiteX1" fmla="*/ 3547 w 802811"/>
                <a:gd name="connsiteY1" fmla="*/ 790954 h 1643671"/>
                <a:gd name="connsiteX2" fmla="*/ 423240 w 802811"/>
                <a:gd name="connsiteY2" fmla="*/ 33 h 1643671"/>
                <a:gd name="connsiteX3" fmla="*/ 799892 w 802811"/>
                <a:gd name="connsiteY3" fmla="*/ 820100 h 1643671"/>
                <a:gd name="connsiteX4" fmla="*/ 515313 w 802811"/>
                <a:gd name="connsiteY4" fmla="*/ 1643671 h 1643671"/>
                <a:gd name="connsiteX0" fmla="*/ 253104 w 800747"/>
                <a:gd name="connsiteY0" fmla="*/ 1598938 h 1603569"/>
                <a:gd name="connsiteX1" fmla="*/ 3547 w 800747"/>
                <a:gd name="connsiteY1" fmla="*/ 750852 h 1603569"/>
                <a:gd name="connsiteX2" fmla="*/ 423240 w 800747"/>
                <a:gd name="connsiteY2" fmla="*/ 36 h 1603569"/>
                <a:gd name="connsiteX3" fmla="*/ 799892 w 800747"/>
                <a:gd name="connsiteY3" fmla="*/ 779998 h 1603569"/>
                <a:gd name="connsiteX4" fmla="*/ 515313 w 800747"/>
                <a:gd name="connsiteY4" fmla="*/ 1603569 h 1603569"/>
                <a:gd name="connsiteX0" fmla="*/ 253104 w 800747"/>
                <a:gd name="connsiteY0" fmla="*/ 1599078 h 1603709"/>
                <a:gd name="connsiteX1" fmla="*/ 3547 w 800747"/>
                <a:gd name="connsiteY1" fmla="*/ 750992 h 1603709"/>
                <a:gd name="connsiteX2" fmla="*/ 423240 w 800747"/>
                <a:gd name="connsiteY2" fmla="*/ 176 h 1603709"/>
                <a:gd name="connsiteX3" fmla="*/ 799892 w 800747"/>
                <a:gd name="connsiteY3" fmla="*/ 780138 h 1603709"/>
                <a:gd name="connsiteX4" fmla="*/ 515313 w 800747"/>
                <a:gd name="connsiteY4" fmla="*/ 1603709 h 1603709"/>
                <a:gd name="connsiteX0" fmla="*/ 252288 w 800392"/>
                <a:gd name="connsiteY0" fmla="*/ 1655212 h 1659843"/>
                <a:gd name="connsiteX1" fmla="*/ 2731 w 800392"/>
                <a:gd name="connsiteY1" fmla="*/ 807126 h 1659843"/>
                <a:gd name="connsiteX2" fmla="*/ 398361 w 800392"/>
                <a:gd name="connsiteY2" fmla="*/ 162 h 1659843"/>
                <a:gd name="connsiteX3" fmla="*/ 799076 w 800392"/>
                <a:gd name="connsiteY3" fmla="*/ 836272 h 1659843"/>
                <a:gd name="connsiteX4" fmla="*/ 514497 w 800392"/>
                <a:gd name="connsiteY4" fmla="*/ 1659843 h 165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92" h="1659843">
                  <a:moveTo>
                    <a:pt x="252288" y="1655212"/>
                  </a:moveTo>
                  <a:cubicBezTo>
                    <a:pt x="121353" y="1415879"/>
                    <a:pt x="-21614" y="1082968"/>
                    <a:pt x="2731" y="807126"/>
                  </a:cubicBezTo>
                  <a:cubicBezTo>
                    <a:pt x="27076" y="531284"/>
                    <a:pt x="105216" y="11347"/>
                    <a:pt x="398361" y="162"/>
                  </a:cubicBezTo>
                  <a:cubicBezTo>
                    <a:pt x="691506" y="-11023"/>
                    <a:pt x="779720" y="559659"/>
                    <a:pt x="799076" y="836272"/>
                  </a:cubicBezTo>
                  <a:cubicBezTo>
                    <a:pt x="818432" y="1112885"/>
                    <a:pt x="619675" y="1480612"/>
                    <a:pt x="514497" y="1659843"/>
                  </a:cubicBezTo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70AB323-65E4-A5C4-4ECC-59489924B0ED}"/>
                    </a:ext>
                  </a:extLst>
                </p:cNvPr>
                <p:cNvSpPr txBox="1"/>
                <p:nvPr/>
              </p:nvSpPr>
              <p:spPr>
                <a:xfrm>
                  <a:off x="3431891" y="4470887"/>
                  <a:ext cx="969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70AB323-65E4-A5C4-4ECC-59489924B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1891" y="4470887"/>
                  <a:ext cx="96981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78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4975-7A6D-0DE8-ECD3-AB7EAC67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3FD3-1DE7-F393-4C34-15C5B219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98"/>
            <a:ext cx="10515600" cy="1325563"/>
          </a:xfrm>
        </p:spPr>
        <p:txBody>
          <a:bodyPr/>
          <a:lstStyle/>
          <a:p>
            <a:r>
              <a:rPr lang="en-US" dirty="0"/>
              <a:t>NV centers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age.png">
            <a:extLst>
              <a:ext uri="{FF2B5EF4-FFF2-40B4-BE49-F238E27FC236}">
                <a16:creationId xmlns:a16="http://schemas.microsoft.com/office/drawing/2014/main" id="{776C323A-D9F2-4870-D55E-B7FF88F64A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79552" y="1225430"/>
            <a:ext cx="1996318" cy="176457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Left-Right Arrow 62">
            <a:extLst>
              <a:ext uri="{FF2B5EF4-FFF2-40B4-BE49-F238E27FC236}">
                <a16:creationId xmlns:a16="http://schemas.microsoft.com/office/drawing/2014/main" id="{1F6E12F6-5D61-2BA9-4497-A6EB530F3CA3}"/>
              </a:ext>
            </a:extLst>
          </p:cNvPr>
          <p:cNvSpPr/>
          <p:nvPr/>
        </p:nvSpPr>
        <p:spPr>
          <a:xfrm>
            <a:off x="3495166" y="1917854"/>
            <a:ext cx="515547" cy="335455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7B8BA11-DA5D-8931-C0AF-B3ECBC16389B}"/>
              </a:ext>
            </a:extLst>
          </p:cNvPr>
          <p:cNvGrpSpPr/>
          <p:nvPr/>
        </p:nvGrpSpPr>
        <p:grpSpPr>
          <a:xfrm>
            <a:off x="3997149" y="1399107"/>
            <a:ext cx="2017215" cy="1943079"/>
            <a:chOff x="4099226" y="1825442"/>
            <a:chExt cx="2017215" cy="19430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7A784BB-04B1-6D8C-1018-54AA7C5267C1}"/>
                </a:ext>
              </a:extLst>
            </p:cNvPr>
            <p:cNvGrpSpPr/>
            <p:nvPr/>
          </p:nvGrpSpPr>
          <p:grpSpPr>
            <a:xfrm>
              <a:off x="4265336" y="1825442"/>
              <a:ext cx="1686685" cy="1245728"/>
              <a:chOff x="4601820" y="1924288"/>
              <a:chExt cx="1725319" cy="127426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2632244-9852-0682-CDBF-2FC6D0AEEFEB}"/>
                  </a:ext>
                </a:extLst>
              </p:cNvPr>
              <p:cNvGrpSpPr/>
              <p:nvPr/>
            </p:nvGrpSpPr>
            <p:grpSpPr>
              <a:xfrm rot="14400000">
                <a:off x="5342318" y="2211410"/>
                <a:ext cx="416813" cy="663814"/>
                <a:chOff x="4625395" y="8806080"/>
                <a:chExt cx="304901" cy="492687"/>
              </a:xfrm>
            </p:grpSpPr>
            <p:sp>
              <p:nvSpPr>
                <p:cNvPr id="35" name="Right Arrow 34">
                  <a:extLst>
                    <a:ext uri="{FF2B5EF4-FFF2-40B4-BE49-F238E27FC236}">
                      <a16:creationId xmlns:a16="http://schemas.microsoft.com/office/drawing/2014/main" id="{2B6416FB-64EB-78C9-64A9-B4CD62A4FFE2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7A483DE-23F7-6FCD-5BE7-BDFFDCD03EFF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EAB2FD2-88E0-808D-BA14-2AE098AFD6CA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98D2D5-0F8E-31AB-04E3-AF55AFD5E53F}"/>
                  </a:ext>
                </a:extLst>
              </p:cNvPr>
              <p:cNvGrpSpPr/>
              <p:nvPr/>
            </p:nvGrpSpPr>
            <p:grpSpPr>
              <a:xfrm rot="14100084">
                <a:off x="6033628" y="2457084"/>
                <a:ext cx="209433" cy="333542"/>
                <a:chOff x="4625395" y="8806080"/>
                <a:chExt cx="304901" cy="492687"/>
              </a:xfrm>
            </p:grpSpPr>
            <p:sp>
              <p:nvSpPr>
                <p:cNvPr id="32" name="Right Arrow 31">
                  <a:extLst>
                    <a:ext uri="{FF2B5EF4-FFF2-40B4-BE49-F238E27FC236}">
                      <a16:creationId xmlns:a16="http://schemas.microsoft.com/office/drawing/2014/main" id="{E34B056D-3F55-0D1F-9C37-68D145C10960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34987E61-59A1-0AD7-A13B-16FAB966578C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C804C23-55CD-5FBF-E145-36CD940E86BC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7D73495-5A59-AE34-1975-339549243BA1}"/>
                  </a:ext>
                </a:extLst>
              </p:cNvPr>
              <p:cNvGrpSpPr/>
              <p:nvPr/>
            </p:nvGrpSpPr>
            <p:grpSpPr>
              <a:xfrm rot="1813257">
                <a:off x="4957086" y="2017893"/>
                <a:ext cx="209433" cy="333542"/>
                <a:chOff x="4625395" y="8806080"/>
                <a:chExt cx="304901" cy="492687"/>
              </a:xfrm>
            </p:grpSpPr>
            <p:sp>
              <p:nvSpPr>
                <p:cNvPr id="39" name="Right Arrow 38">
                  <a:extLst>
                    <a:ext uri="{FF2B5EF4-FFF2-40B4-BE49-F238E27FC236}">
                      <a16:creationId xmlns:a16="http://schemas.microsoft.com/office/drawing/2014/main" id="{FE2BA2A3-3BA2-6E18-9273-612678D27855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DC63AAE-758C-3C3C-91B7-BCC66D211240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C61D124-6B61-2125-193E-474C9D37D9CB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87ED130-2F0A-2195-BE2D-C2F9C711C6F5}"/>
                  </a:ext>
                </a:extLst>
              </p:cNvPr>
              <p:cNvGrpSpPr/>
              <p:nvPr/>
            </p:nvGrpSpPr>
            <p:grpSpPr>
              <a:xfrm rot="14100084">
                <a:off x="5518497" y="1862234"/>
                <a:ext cx="209433" cy="333542"/>
                <a:chOff x="4625395" y="8806080"/>
                <a:chExt cx="304901" cy="492687"/>
              </a:xfrm>
            </p:grpSpPr>
            <p:sp>
              <p:nvSpPr>
                <p:cNvPr id="43" name="Right Arrow 42">
                  <a:extLst>
                    <a:ext uri="{FF2B5EF4-FFF2-40B4-BE49-F238E27FC236}">
                      <a16:creationId xmlns:a16="http://schemas.microsoft.com/office/drawing/2014/main" id="{95F5144D-C3AA-8EDA-59F1-6A2F400DAD31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25A44AE-2DB7-7328-CE2C-6B2A328A3B76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9A3B618-B060-0D7C-2B4E-B549BAEEDF04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55260FD-3302-09A0-6066-7043D4A9238D}"/>
                  </a:ext>
                </a:extLst>
              </p:cNvPr>
              <p:cNvGrpSpPr/>
              <p:nvPr/>
            </p:nvGrpSpPr>
            <p:grpSpPr>
              <a:xfrm rot="14100084">
                <a:off x="5768667" y="2926401"/>
                <a:ext cx="209433" cy="333542"/>
                <a:chOff x="4625395" y="8806080"/>
                <a:chExt cx="304901" cy="492687"/>
              </a:xfrm>
            </p:grpSpPr>
            <p:sp>
              <p:nvSpPr>
                <p:cNvPr id="47" name="Right Arrow 46">
                  <a:extLst>
                    <a:ext uri="{FF2B5EF4-FFF2-40B4-BE49-F238E27FC236}">
                      <a16:creationId xmlns:a16="http://schemas.microsoft.com/office/drawing/2014/main" id="{9C127BEC-0F5D-58F3-CF5C-9A57F9BE8E48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7BA85FE-B960-2606-10C9-DCEF9739A016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C45335-1E1E-D0BF-149F-71B7112C08CD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58A767B-3C8B-B816-C327-7CFD727163B7}"/>
                  </a:ext>
                </a:extLst>
              </p:cNvPr>
              <p:cNvGrpSpPr/>
              <p:nvPr/>
            </p:nvGrpSpPr>
            <p:grpSpPr>
              <a:xfrm rot="14100084">
                <a:off x="4663874" y="2560470"/>
                <a:ext cx="209433" cy="333542"/>
                <a:chOff x="4625395" y="8806080"/>
                <a:chExt cx="304901" cy="492687"/>
              </a:xfrm>
            </p:grpSpPr>
            <p:sp>
              <p:nvSpPr>
                <p:cNvPr id="51" name="Right Arrow 50">
                  <a:extLst>
                    <a:ext uri="{FF2B5EF4-FFF2-40B4-BE49-F238E27FC236}">
                      <a16:creationId xmlns:a16="http://schemas.microsoft.com/office/drawing/2014/main" id="{2ADA872D-1841-2F7C-FA20-52F091FC8CC8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D474FB2-A3E1-139E-F9A4-0A811F6E44B8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169F398-94E7-122B-6D2A-3BCAD924D219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D8F11E-0634-EDFF-17F7-038FF1364EE5}"/>
                  </a:ext>
                </a:extLst>
              </p:cNvPr>
              <p:cNvGrpSpPr/>
              <p:nvPr/>
            </p:nvGrpSpPr>
            <p:grpSpPr>
              <a:xfrm rot="14100084">
                <a:off x="5099243" y="2927063"/>
                <a:ext cx="209433" cy="333542"/>
                <a:chOff x="4625395" y="8806080"/>
                <a:chExt cx="304901" cy="492687"/>
              </a:xfrm>
            </p:grpSpPr>
            <p:sp>
              <p:nvSpPr>
                <p:cNvPr id="55" name="Right Arrow 54">
                  <a:extLst>
                    <a:ext uri="{FF2B5EF4-FFF2-40B4-BE49-F238E27FC236}">
                      <a16:creationId xmlns:a16="http://schemas.microsoft.com/office/drawing/2014/main" id="{9415F257-6287-DB8A-26BC-6E60078EF8AE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B7CD965-427E-7FEF-E253-D9C90FBA5757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4EFCB8BD-8788-2F18-02DE-9CC0EC2FC8B0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41302F9-90D3-3D05-9F19-8BC26E9F807E}"/>
                  </a:ext>
                </a:extLst>
              </p:cNvPr>
              <p:cNvGrpSpPr/>
              <p:nvPr/>
            </p:nvGrpSpPr>
            <p:grpSpPr>
              <a:xfrm rot="14100084">
                <a:off x="6055651" y="2033541"/>
                <a:ext cx="209433" cy="333542"/>
                <a:chOff x="4625395" y="8806080"/>
                <a:chExt cx="304901" cy="492687"/>
              </a:xfrm>
            </p:grpSpPr>
            <p:sp>
              <p:nvSpPr>
                <p:cNvPr id="59" name="Right Arrow 58">
                  <a:extLst>
                    <a:ext uri="{FF2B5EF4-FFF2-40B4-BE49-F238E27FC236}">
                      <a16:creationId xmlns:a16="http://schemas.microsoft.com/office/drawing/2014/main" id="{53987F7E-E96B-CD33-D99D-287623475E66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234BAB3-EC22-DC96-DFAD-9B0B6A4DB405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7EEF1C44-983C-BD37-FF36-5E4EFB61286D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03A1B83-D0E7-DA8F-3FC5-696A801C1569}"/>
                </a:ext>
              </a:extLst>
            </p:cNvPr>
            <p:cNvGrpSpPr/>
            <p:nvPr/>
          </p:nvGrpSpPr>
          <p:grpSpPr>
            <a:xfrm>
              <a:off x="4099226" y="3067741"/>
              <a:ext cx="2017215" cy="329775"/>
              <a:chOff x="3840207" y="3944388"/>
              <a:chExt cx="2070916" cy="33855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B0B7CD5-DF1E-23C7-5163-85876CA0A715}"/>
                  </a:ext>
                </a:extLst>
              </p:cNvPr>
              <p:cNvGrpSpPr/>
              <p:nvPr/>
            </p:nvGrpSpPr>
            <p:grpSpPr>
              <a:xfrm rot="14400000">
                <a:off x="3905423" y="3963076"/>
                <a:ext cx="220104" cy="350536"/>
                <a:chOff x="4625395" y="8806080"/>
                <a:chExt cx="304901" cy="492687"/>
              </a:xfrm>
            </p:grpSpPr>
            <p:sp>
              <p:nvSpPr>
                <p:cNvPr id="94" name="Right Arrow 93">
                  <a:extLst>
                    <a:ext uri="{FF2B5EF4-FFF2-40B4-BE49-F238E27FC236}">
                      <a16:creationId xmlns:a16="http://schemas.microsoft.com/office/drawing/2014/main" id="{85928A19-7436-CE91-8DBA-BDF0E66D8741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AB46B9C-74D3-43E6-18B9-FF3CA864171E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3A18F28-E46F-6878-FA89-73D4D68AF1E8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1B45CA-9A4D-B8C2-31EB-A3A458F9E3B7}"/>
                  </a:ext>
                </a:extLst>
              </p:cNvPr>
              <p:cNvSpPr txBox="1"/>
              <p:nvPr/>
            </p:nvSpPr>
            <p:spPr>
              <a:xfrm>
                <a:off x="4151731" y="3944388"/>
                <a:ext cx="17593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: NV center e-spin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9672D66-5714-302E-CF1F-194BC9BD67DB}"/>
                </a:ext>
              </a:extLst>
            </p:cNvPr>
            <p:cNvGrpSpPr/>
            <p:nvPr/>
          </p:nvGrpSpPr>
          <p:grpSpPr>
            <a:xfrm>
              <a:off x="4112868" y="3438746"/>
              <a:ext cx="1940580" cy="329775"/>
              <a:chOff x="3853848" y="4595098"/>
              <a:chExt cx="1992241" cy="338554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93DFFE5-C2EF-9A1F-FB2F-B98D14224CF7}"/>
                  </a:ext>
                </a:extLst>
              </p:cNvPr>
              <p:cNvGrpSpPr/>
              <p:nvPr/>
            </p:nvGrpSpPr>
            <p:grpSpPr>
              <a:xfrm rot="14100084">
                <a:off x="3919608" y="4595431"/>
                <a:ext cx="221940" cy="353460"/>
                <a:chOff x="4625395" y="8806080"/>
                <a:chExt cx="304901" cy="492687"/>
              </a:xfrm>
            </p:grpSpPr>
            <p:sp>
              <p:nvSpPr>
                <p:cNvPr id="85" name="Right Arrow 84">
                  <a:extLst>
                    <a:ext uri="{FF2B5EF4-FFF2-40B4-BE49-F238E27FC236}">
                      <a16:creationId xmlns:a16="http://schemas.microsoft.com/office/drawing/2014/main" id="{7C8F8F39-9700-540C-10FF-3CD37B7E507B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BD3C580A-B453-ECB6-EC46-14CFB3ACAF2A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CB8E6AEA-C232-C803-D6C8-4A1C27F2207B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90000">
                      <a:schemeClr val="accent1"/>
                    </a:gs>
                    <a:gs pos="43000">
                      <a:schemeClr val="accent1">
                        <a:alpha val="5051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822B8DE-8F5D-EC2E-381A-F53CB6D09E5E}"/>
                  </a:ext>
                </a:extLst>
              </p:cNvPr>
              <p:cNvSpPr txBox="1"/>
              <p:nvPr/>
            </p:nvSpPr>
            <p:spPr>
              <a:xfrm>
                <a:off x="4133761" y="4595098"/>
                <a:ext cx="17123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: </a:t>
                </a:r>
                <a:r>
                  <a:rPr lang="en-US" sz="1600" baseline="30000" dirty="0"/>
                  <a:t>13</a:t>
                </a:r>
                <a:r>
                  <a:rPr lang="en-US" sz="1600" dirty="0"/>
                  <a:t>C nuclear spin</a:t>
                </a:r>
              </a:p>
            </p:txBody>
          </p:sp>
        </p:grp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0D557528-E1D2-0FEF-EE9E-8C92A91AA1D3}"/>
              </a:ext>
            </a:extLst>
          </p:cNvPr>
          <p:cNvSpPr txBox="1"/>
          <p:nvPr/>
        </p:nvSpPr>
        <p:spPr>
          <a:xfrm>
            <a:off x="1711241" y="2881916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Diamond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8A706-BD06-946B-E79A-2DC2210A1AAA}"/>
              </a:ext>
            </a:extLst>
          </p:cNvPr>
          <p:cNvGrpSpPr/>
          <p:nvPr/>
        </p:nvGrpSpPr>
        <p:grpSpPr>
          <a:xfrm>
            <a:off x="6552437" y="692142"/>
            <a:ext cx="5073526" cy="1452648"/>
            <a:chOff x="7279496" y="1898374"/>
            <a:chExt cx="4637521" cy="1327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712A0F-6CA6-99FB-1FA1-BC9D665F3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833" b="56500"/>
            <a:stretch/>
          </p:blipFill>
          <p:spPr>
            <a:xfrm>
              <a:off x="7354363" y="2014537"/>
              <a:ext cx="4398426" cy="121164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7AD5F0-179C-3ABA-9C94-89AD3694D2A8}"/>
                </a:ext>
              </a:extLst>
            </p:cNvPr>
            <p:cNvSpPr/>
            <p:nvPr/>
          </p:nvSpPr>
          <p:spPr>
            <a:xfrm>
              <a:off x="10903226" y="1898374"/>
              <a:ext cx="1013791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AF3B7A-BB88-3BB5-BACF-63CD9496A71D}"/>
                </a:ext>
              </a:extLst>
            </p:cNvPr>
            <p:cNvSpPr/>
            <p:nvPr/>
          </p:nvSpPr>
          <p:spPr>
            <a:xfrm>
              <a:off x="7279496" y="2012674"/>
              <a:ext cx="36369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9A2235B-63F8-3CBE-4BC9-3B9B631F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623" b="37709"/>
          <a:stretch/>
        </p:blipFill>
        <p:spPr>
          <a:xfrm>
            <a:off x="6672287" y="2287465"/>
            <a:ext cx="4811952" cy="132556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32D1040B-396A-8690-020E-D54606DF19E7}"/>
              </a:ext>
            </a:extLst>
          </p:cNvPr>
          <p:cNvSpPr txBox="1"/>
          <p:nvPr/>
        </p:nvSpPr>
        <p:spPr>
          <a:xfrm>
            <a:off x="7654289" y="210537"/>
            <a:ext cx="290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Pulse-level implementation of a simplified model*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5F5168C-9B38-134F-C0FA-06F7F6B4E5AC}"/>
                  </a:ext>
                </a:extLst>
              </p:cNvPr>
              <p:cNvSpPr txBox="1"/>
              <p:nvPr/>
            </p:nvSpPr>
            <p:spPr>
              <a:xfrm>
                <a:off x="182795" y="6565252"/>
                <a:ext cx="48150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* If a signal exists, we assume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dirty="0"/>
                  <a:t> is known and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sz="1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m:rPr>
                        <m:lit/>
                      </m:rPr>
                      <a:rPr lang="en-US" sz="1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5F5168C-9B38-134F-C0FA-06F7F6B4E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5" y="6565252"/>
                <a:ext cx="4815036" cy="307777"/>
              </a:xfrm>
              <a:prstGeom prst="rect">
                <a:avLst/>
              </a:prstGeom>
              <a:blipFill>
                <a:blip r:embed="rId4"/>
                <a:stretch>
                  <a:fillRect l="-526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2D38ACE7-7B6E-5BB1-D954-7543005C89F8}"/>
              </a:ext>
            </a:extLst>
          </p:cNvPr>
          <p:cNvGrpSpPr/>
          <p:nvPr/>
        </p:nvGrpSpPr>
        <p:grpSpPr>
          <a:xfrm>
            <a:off x="1986785" y="3914926"/>
            <a:ext cx="8855547" cy="2564782"/>
            <a:chOff x="-2593782" y="1949100"/>
            <a:chExt cx="13935958" cy="40361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F911B9-56AE-18EE-7795-14A72210ED1D}"/>
                </a:ext>
              </a:extLst>
            </p:cNvPr>
            <p:cNvGrpSpPr/>
            <p:nvPr/>
          </p:nvGrpSpPr>
          <p:grpSpPr>
            <a:xfrm>
              <a:off x="838200" y="1949101"/>
              <a:ext cx="3311472" cy="4036193"/>
              <a:chOff x="1942454" y="1949101"/>
              <a:chExt cx="3311472" cy="40361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BE7F31-8FA9-2E14-CBA8-5266175F2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2174" r="55009"/>
              <a:stretch/>
            </p:blipFill>
            <p:spPr>
              <a:xfrm>
                <a:off x="2174929" y="1949101"/>
                <a:ext cx="3078997" cy="403619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D02C79-68CD-D304-DC08-BAB2402A7FC5}"/>
                  </a:ext>
                </a:extLst>
              </p:cNvPr>
              <p:cNvSpPr/>
              <p:nvPr/>
            </p:nvSpPr>
            <p:spPr>
              <a:xfrm>
                <a:off x="1942454" y="1949101"/>
                <a:ext cx="464949" cy="422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DE2C73-C2E4-9E3B-B3CB-47901E03E2F4}"/>
                </a:ext>
              </a:extLst>
            </p:cNvPr>
            <p:cNvGrpSpPr/>
            <p:nvPr/>
          </p:nvGrpSpPr>
          <p:grpSpPr>
            <a:xfrm>
              <a:off x="4382147" y="1949100"/>
              <a:ext cx="3859079" cy="4036193"/>
              <a:chOff x="4618495" y="1949101"/>
              <a:chExt cx="3859079" cy="403619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41581BE-C02E-B451-0BEA-145BD780E825}"/>
                  </a:ext>
                </a:extLst>
              </p:cNvPr>
              <p:cNvGrpSpPr/>
              <p:nvPr/>
            </p:nvGrpSpPr>
            <p:grpSpPr>
              <a:xfrm>
                <a:off x="4618495" y="1949101"/>
                <a:ext cx="3859079" cy="4036193"/>
                <a:chOff x="6400800" y="1949101"/>
                <a:chExt cx="3859079" cy="4036193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820BA2D7-1E41-5DEB-9718-B73C9816F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47233" t="62174"/>
                <a:stretch/>
              </p:blipFill>
              <p:spPr>
                <a:xfrm>
                  <a:off x="6648773" y="1949101"/>
                  <a:ext cx="3611106" cy="4036193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E5F5853-ED68-822E-854A-6234B7E8DC4C}"/>
                    </a:ext>
                  </a:extLst>
                </p:cNvPr>
                <p:cNvSpPr/>
                <p:nvPr/>
              </p:nvSpPr>
              <p:spPr>
                <a:xfrm>
                  <a:off x="6400800" y="1949101"/>
                  <a:ext cx="464949" cy="4221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90911A-A2BA-3A7C-0C90-B91692455F00}"/>
                  </a:ext>
                </a:extLst>
              </p:cNvPr>
              <p:cNvSpPr/>
              <p:nvPr/>
            </p:nvSpPr>
            <p:spPr>
              <a:xfrm>
                <a:off x="5331417" y="2371241"/>
                <a:ext cx="1549830" cy="15959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558830-AFFA-136D-C0A3-C87D9B08DD34}"/>
                  </a:ext>
                </a:extLst>
              </p:cNvPr>
              <p:cNvSpPr/>
              <p:nvPr/>
            </p:nvSpPr>
            <p:spPr>
              <a:xfrm>
                <a:off x="5948766" y="3720700"/>
                <a:ext cx="612183" cy="4929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670D620-C42C-67FA-7BC7-D1B5595571C1}"/>
                  </a:ext>
                </a:extLst>
              </p:cNvPr>
              <p:cNvSpPr/>
              <p:nvPr/>
            </p:nvSpPr>
            <p:spPr>
              <a:xfrm>
                <a:off x="5217763" y="2922722"/>
                <a:ext cx="612183" cy="4929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653684C-5C12-1EB2-88F6-4C76D2213F14}"/>
                </a:ext>
              </a:extLst>
            </p:cNvPr>
            <p:cNvGrpSpPr/>
            <p:nvPr/>
          </p:nvGrpSpPr>
          <p:grpSpPr>
            <a:xfrm>
              <a:off x="8592521" y="2160170"/>
              <a:ext cx="2749655" cy="2902513"/>
              <a:chOff x="8597687" y="2251314"/>
              <a:chExt cx="2749655" cy="290251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5A82946-ABE6-CB4F-8B16-998E3095C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2441" t="66041" r="23553" b="16821"/>
              <a:stretch/>
            </p:blipFill>
            <p:spPr>
              <a:xfrm>
                <a:off x="8721674" y="2251314"/>
                <a:ext cx="2417735" cy="269144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C81179-DEFF-FF2D-F7D2-D8236A7D2504}"/>
                  </a:ext>
                </a:extLst>
              </p:cNvPr>
              <p:cNvSpPr/>
              <p:nvPr/>
            </p:nvSpPr>
            <p:spPr>
              <a:xfrm>
                <a:off x="10882393" y="4731687"/>
                <a:ext cx="464949" cy="422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815A5F4-D05D-8A9B-6D48-E3EF8B0B1BDB}"/>
                  </a:ext>
                </a:extLst>
              </p:cNvPr>
              <p:cNvSpPr/>
              <p:nvPr/>
            </p:nvSpPr>
            <p:spPr>
              <a:xfrm>
                <a:off x="8597687" y="2577977"/>
                <a:ext cx="247974" cy="422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D8E259-F2FB-CCAA-35A6-8B85ACAA3408}"/>
                </a:ext>
              </a:extLst>
            </p:cNvPr>
            <p:cNvSpPr txBox="1"/>
            <p:nvPr/>
          </p:nvSpPr>
          <p:spPr>
            <a:xfrm>
              <a:off x="-2593782" y="2849213"/>
              <a:ext cx="2613156" cy="629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Improvement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C3FCA2-0396-935B-571F-DFEAEFB8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14636" y="4111636"/>
              <a:ext cx="2613156" cy="4280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A27342-90C3-D490-6442-2F5356CE9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1928" y="5099767"/>
              <a:ext cx="2110700" cy="422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450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32781-A082-30B1-5D7A-438E4FAF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2B61-3123-BE5A-52E2-A2713534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D7AF-58B6-2A2B-0B81-04AA1B8773AA}"/>
              </a:ext>
            </a:extLst>
          </p:cNvPr>
          <p:cNvSpPr txBox="1"/>
          <p:nvPr/>
        </p:nvSpPr>
        <p:spPr>
          <a:xfrm>
            <a:off x="1201436" y="3121594"/>
            <a:ext cx="880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“Robust Interface of Quantum Sensors and Computers”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90DCFB-F35E-6BA1-A858-F567F2FE83BD}"/>
              </a:ext>
            </a:extLst>
          </p:cNvPr>
          <p:cNvGrpSpPr/>
          <p:nvPr/>
        </p:nvGrpSpPr>
        <p:grpSpPr>
          <a:xfrm>
            <a:off x="3930518" y="3801735"/>
            <a:ext cx="5131056" cy="1027030"/>
            <a:chOff x="2342109" y="4730312"/>
            <a:chExt cx="8200994" cy="1641507"/>
          </a:xfrm>
        </p:grpSpPr>
        <p:pic>
          <p:nvPicPr>
            <p:cNvPr id="6" name="Picture 4" descr="Amazon.com: Microsoft Surface Laptop 3 – 13.5&amp;quot; Touch-Screen – Intel Core i7  - 16GB Memory - 256GB Solid State Drive – Platinum with Alcantara :  Electronics">
              <a:extLst>
                <a:ext uri="{FF2B5EF4-FFF2-40B4-BE49-F238E27FC236}">
                  <a16:creationId xmlns:a16="http://schemas.microsoft.com/office/drawing/2014/main" id="{8BB8D0BA-A74F-7229-5F8A-FC8CFE583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42109" y="4897128"/>
              <a:ext cx="2843492" cy="147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4F7C288-F9DF-C0B2-70B6-1DBA41255C53}"/>
                </a:ext>
              </a:extLst>
            </p:cNvPr>
            <p:cNvSpPr/>
            <p:nvPr/>
          </p:nvSpPr>
          <p:spPr>
            <a:xfrm>
              <a:off x="3958062" y="4769498"/>
              <a:ext cx="1466451" cy="1186249"/>
            </a:xfrm>
            <a:custGeom>
              <a:avLst/>
              <a:gdLst>
                <a:gd name="connsiteX0" fmla="*/ 148281 w 1381015"/>
                <a:gd name="connsiteY0" fmla="*/ 397890 h 1273804"/>
                <a:gd name="connsiteX1" fmla="*/ 1235676 w 1381015"/>
                <a:gd name="connsiteY1" fmla="*/ 39544 h 1273804"/>
                <a:gd name="connsiteX2" fmla="*/ 1235676 w 1381015"/>
                <a:gd name="connsiteY2" fmla="*/ 1225793 h 1273804"/>
                <a:gd name="connsiteX3" fmla="*/ 0 w 1381015"/>
                <a:gd name="connsiteY3" fmla="*/ 929230 h 1273804"/>
                <a:gd name="connsiteX0" fmla="*/ 148281 w 1381015"/>
                <a:gd name="connsiteY0" fmla="*/ 397890 h 1273804"/>
                <a:gd name="connsiteX1" fmla="*/ 1235676 w 1381015"/>
                <a:gd name="connsiteY1" fmla="*/ 39544 h 1273804"/>
                <a:gd name="connsiteX2" fmla="*/ 1235676 w 1381015"/>
                <a:gd name="connsiteY2" fmla="*/ 1225793 h 1273804"/>
                <a:gd name="connsiteX3" fmla="*/ 0 w 1381015"/>
                <a:gd name="connsiteY3" fmla="*/ 929230 h 1273804"/>
                <a:gd name="connsiteX0" fmla="*/ 148281 w 1381015"/>
                <a:gd name="connsiteY0" fmla="*/ 397890 h 1273804"/>
                <a:gd name="connsiteX1" fmla="*/ 1235676 w 1381015"/>
                <a:gd name="connsiteY1" fmla="*/ 39544 h 1273804"/>
                <a:gd name="connsiteX2" fmla="*/ 1235676 w 1381015"/>
                <a:gd name="connsiteY2" fmla="*/ 1225793 h 1273804"/>
                <a:gd name="connsiteX3" fmla="*/ 0 w 1381015"/>
                <a:gd name="connsiteY3" fmla="*/ 929230 h 1273804"/>
                <a:gd name="connsiteX0" fmla="*/ 148281 w 1381015"/>
                <a:gd name="connsiteY0" fmla="*/ 397890 h 1225793"/>
                <a:gd name="connsiteX1" fmla="*/ 1235676 w 1381015"/>
                <a:gd name="connsiteY1" fmla="*/ 39544 h 1225793"/>
                <a:gd name="connsiteX2" fmla="*/ 1235676 w 1381015"/>
                <a:gd name="connsiteY2" fmla="*/ 1225793 h 1225793"/>
                <a:gd name="connsiteX3" fmla="*/ 0 w 1381015"/>
                <a:gd name="connsiteY3" fmla="*/ 929230 h 1225793"/>
                <a:gd name="connsiteX0" fmla="*/ 148281 w 1381015"/>
                <a:gd name="connsiteY0" fmla="*/ 358346 h 1186249"/>
                <a:gd name="connsiteX1" fmla="*/ 1235676 w 1381015"/>
                <a:gd name="connsiteY1" fmla="*/ 0 h 1186249"/>
                <a:gd name="connsiteX2" fmla="*/ 1235676 w 1381015"/>
                <a:gd name="connsiteY2" fmla="*/ 1186249 h 1186249"/>
                <a:gd name="connsiteX3" fmla="*/ 0 w 1381015"/>
                <a:gd name="connsiteY3" fmla="*/ 889686 h 1186249"/>
                <a:gd name="connsiteX0" fmla="*/ 0 w 1418085"/>
                <a:gd name="connsiteY0" fmla="*/ 518984 h 1186249"/>
                <a:gd name="connsiteX1" fmla="*/ 1272746 w 1418085"/>
                <a:gd name="connsiteY1" fmla="*/ 0 h 1186249"/>
                <a:gd name="connsiteX2" fmla="*/ 1272746 w 1418085"/>
                <a:gd name="connsiteY2" fmla="*/ 1186249 h 1186249"/>
                <a:gd name="connsiteX3" fmla="*/ 37070 w 1418085"/>
                <a:gd name="connsiteY3" fmla="*/ 889686 h 1186249"/>
                <a:gd name="connsiteX0" fmla="*/ 0 w 1418085"/>
                <a:gd name="connsiteY0" fmla="*/ 518984 h 1186249"/>
                <a:gd name="connsiteX1" fmla="*/ 1272746 w 1418085"/>
                <a:gd name="connsiteY1" fmla="*/ 0 h 1186249"/>
                <a:gd name="connsiteX2" fmla="*/ 1272746 w 1418085"/>
                <a:gd name="connsiteY2" fmla="*/ 1186249 h 1186249"/>
                <a:gd name="connsiteX3" fmla="*/ 37070 w 1418085"/>
                <a:gd name="connsiteY3" fmla="*/ 889686 h 1186249"/>
                <a:gd name="connsiteX0" fmla="*/ 0 w 1400893"/>
                <a:gd name="connsiteY0" fmla="*/ 518984 h 1186249"/>
                <a:gd name="connsiteX1" fmla="*/ 1272746 w 1400893"/>
                <a:gd name="connsiteY1" fmla="*/ 0 h 1186249"/>
                <a:gd name="connsiteX2" fmla="*/ 1272746 w 1400893"/>
                <a:gd name="connsiteY2" fmla="*/ 1186249 h 1186249"/>
                <a:gd name="connsiteX3" fmla="*/ 37070 w 1400893"/>
                <a:gd name="connsiteY3" fmla="*/ 889686 h 1186249"/>
                <a:gd name="connsiteX0" fmla="*/ 0 w 1381065"/>
                <a:gd name="connsiteY0" fmla="*/ 518984 h 1186249"/>
                <a:gd name="connsiteX1" fmla="*/ 1272746 w 1381065"/>
                <a:gd name="connsiteY1" fmla="*/ 0 h 1186249"/>
                <a:gd name="connsiteX2" fmla="*/ 1272746 w 1381065"/>
                <a:gd name="connsiteY2" fmla="*/ 1186249 h 1186249"/>
                <a:gd name="connsiteX3" fmla="*/ 37070 w 1381065"/>
                <a:gd name="connsiteY3" fmla="*/ 889686 h 1186249"/>
                <a:gd name="connsiteX0" fmla="*/ 0 w 1591130"/>
                <a:gd name="connsiteY0" fmla="*/ 345990 h 1186249"/>
                <a:gd name="connsiteX1" fmla="*/ 1482811 w 1591130"/>
                <a:gd name="connsiteY1" fmla="*/ 0 h 1186249"/>
                <a:gd name="connsiteX2" fmla="*/ 1482811 w 1591130"/>
                <a:gd name="connsiteY2" fmla="*/ 1186249 h 1186249"/>
                <a:gd name="connsiteX3" fmla="*/ 247135 w 1591130"/>
                <a:gd name="connsiteY3" fmla="*/ 889686 h 1186249"/>
                <a:gd name="connsiteX0" fmla="*/ 0 w 1591130"/>
                <a:gd name="connsiteY0" fmla="*/ 345990 h 1186249"/>
                <a:gd name="connsiteX1" fmla="*/ 1482811 w 1591130"/>
                <a:gd name="connsiteY1" fmla="*/ 0 h 1186249"/>
                <a:gd name="connsiteX2" fmla="*/ 1482811 w 1591130"/>
                <a:gd name="connsiteY2" fmla="*/ 1186249 h 1186249"/>
                <a:gd name="connsiteX3" fmla="*/ 247135 w 1591130"/>
                <a:gd name="connsiteY3" fmla="*/ 889686 h 1186249"/>
                <a:gd name="connsiteX0" fmla="*/ 49428 w 1640558"/>
                <a:gd name="connsiteY0" fmla="*/ 345990 h 1186249"/>
                <a:gd name="connsiteX1" fmla="*/ 1532239 w 1640558"/>
                <a:gd name="connsiteY1" fmla="*/ 0 h 1186249"/>
                <a:gd name="connsiteX2" fmla="*/ 1532239 w 1640558"/>
                <a:gd name="connsiteY2" fmla="*/ 1186249 h 1186249"/>
                <a:gd name="connsiteX3" fmla="*/ 0 w 1640558"/>
                <a:gd name="connsiteY3" fmla="*/ 481913 h 1186249"/>
                <a:gd name="connsiteX0" fmla="*/ 49428 w 1640558"/>
                <a:gd name="connsiteY0" fmla="*/ 345990 h 1186249"/>
                <a:gd name="connsiteX1" fmla="*/ 1532239 w 1640558"/>
                <a:gd name="connsiteY1" fmla="*/ 0 h 1186249"/>
                <a:gd name="connsiteX2" fmla="*/ 1532239 w 1640558"/>
                <a:gd name="connsiteY2" fmla="*/ 1186249 h 1186249"/>
                <a:gd name="connsiteX3" fmla="*/ 0 w 1640558"/>
                <a:gd name="connsiteY3" fmla="*/ 481913 h 1186249"/>
                <a:gd name="connsiteX0" fmla="*/ 49428 w 1640558"/>
                <a:gd name="connsiteY0" fmla="*/ 345990 h 1186249"/>
                <a:gd name="connsiteX1" fmla="*/ 1532239 w 1640558"/>
                <a:gd name="connsiteY1" fmla="*/ 0 h 1186249"/>
                <a:gd name="connsiteX2" fmla="*/ 1532239 w 1640558"/>
                <a:gd name="connsiteY2" fmla="*/ 1186249 h 1186249"/>
                <a:gd name="connsiteX3" fmla="*/ 0 w 1640558"/>
                <a:gd name="connsiteY3" fmla="*/ 481913 h 1186249"/>
                <a:gd name="connsiteX0" fmla="*/ 0 w 1675858"/>
                <a:gd name="connsiteY0" fmla="*/ 358347 h 1186249"/>
                <a:gd name="connsiteX1" fmla="*/ 1567539 w 1675858"/>
                <a:gd name="connsiteY1" fmla="*/ 0 h 1186249"/>
                <a:gd name="connsiteX2" fmla="*/ 1567539 w 1675858"/>
                <a:gd name="connsiteY2" fmla="*/ 1186249 h 1186249"/>
                <a:gd name="connsiteX3" fmla="*/ 35300 w 1675858"/>
                <a:gd name="connsiteY3" fmla="*/ 481913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858" h="1186249">
                  <a:moveTo>
                    <a:pt x="0" y="358347"/>
                  </a:moveTo>
                  <a:cubicBezTo>
                    <a:pt x="1379837" y="60754"/>
                    <a:pt x="978534" y="170935"/>
                    <a:pt x="1567539" y="0"/>
                  </a:cubicBezTo>
                  <a:cubicBezTo>
                    <a:pt x="1699344" y="558113"/>
                    <a:pt x="1724058" y="556054"/>
                    <a:pt x="1567539" y="1186249"/>
                  </a:cubicBezTo>
                  <a:cubicBezTo>
                    <a:pt x="150631" y="543698"/>
                    <a:pt x="1563419" y="1186249"/>
                    <a:pt x="35300" y="481913"/>
                  </a:cubicBezTo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  <a:alpha val="69052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  <a:alpha val="42341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322709-A3F5-2AB7-48DD-154BF701AD49}"/>
                </a:ext>
              </a:extLst>
            </p:cNvPr>
            <p:cNvGrpSpPr/>
            <p:nvPr/>
          </p:nvGrpSpPr>
          <p:grpSpPr>
            <a:xfrm>
              <a:off x="5296812" y="4730312"/>
              <a:ext cx="5246291" cy="1248032"/>
              <a:chOff x="5355806" y="2654586"/>
              <a:chExt cx="5246291" cy="1248032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18E180E-BA1C-2FA9-2579-40E8127BADAF}"/>
                  </a:ext>
                </a:extLst>
              </p:cNvPr>
              <p:cNvSpPr/>
              <p:nvPr/>
            </p:nvSpPr>
            <p:spPr>
              <a:xfrm>
                <a:off x="5355806" y="2654586"/>
                <a:ext cx="5246291" cy="1248032"/>
              </a:xfrm>
              <a:prstGeom prst="roundRect">
                <a:avLst>
                  <a:gd name="adj" fmla="val 41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Graphic 9" descr="Web cam">
                <a:extLst>
                  <a:ext uri="{FF2B5EF4-FFF2-40B4-BE49-F238E27FC236}">
                    <a16:creationId xmlns:a16="http://schemas.microsoft.com/office/drawing/2014/main" id="{9AF6B95C-44B5-A05C-13E2-1B5205507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81322" y="282140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aphic 10" descr="Radio microphone">
                <a:extLst>
                  <a:ext uri="{FF2B5EF4-FFF2-40B4-BE49-F238E27FC236}">
                    <a16:creationId xmlns:a16="http://schemas.microsoft.com/office/drawing/2014/main" id="{0CAB2385-444D-76AB-68FD-D2D86BBC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643303" y="282140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aphic 11" descr="Compass">
                <a:extLst>
                  <a:ext uri="{FF2B5EF4-FFF2-40B4-BE49-F238E27FC236}">
                    <a16:creationId xmlns:a16="http://schemas.microsoft.com/office/drawing/2014/main" id="{52C3D631-A08D-E499-3898-6455AA0CC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119341" y="282140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Map with pin">
                <a:extLst>
                  <a:ext uri="{FF2B5EF4-FFF2-40B4-BE49-F238E27FC236}">
                    <a16:creationId xmlns:a16="http://schemas.microsoft.com/office/drawing/2014/main" id="{3C229A27-EC85-6C18-A960-276E32369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357359" y="2821402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4549D2-2731-87C0-9396-7C04E0007DF9}"/>
              </a:ext>
            </a:extLst>
          </p:cNvPr>
          <p:cNvSpPr txBox="1"/>
          <p:nvPr/>
        </p:nvSpPr>
        <p:spPr>
          <a:xfrm>
            <a:off x="1212122" y="2095187"/>
            <a:ext cx="3083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“Nature as Oracle”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1EE228-09EA-C7A7-2DBF-0E6CBB52E94B}"/>
              </a:ext>
            </a:extLst>
          </p:cNvPr>
          <p:cNvGrpSpPr/>
          <p:nvPr/>
        </p:nvGrpSpPr>
        <p:grpSpPr>
          <a:xfrm>
            <a:off x="6867819" y="989872"/>
            <a:ext cx="3442499" cy="1556716"/>
            <a:chOff x="4327877" y="1109966"/>
            <a:chExt cx="4879342" cy="220646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F36569B-4781-68AB-73A0-97A87F6713B9}"/>
                </a:ext>
              </a:extLst>
            </p:cNvPr>
            <p:cNvSpPr/>
            <p:nvPr/>
          </p:nvSpPr>
          <p:spPr>
            <a:xfrm>
              <a:off x="5538546" y="1563329"/>
              <a:ext cx="2548002" cy="1636850"/>
            </a:xfrm>
            <a:custGeom>
              <a:avLst/>
              <a:gdLst>
                <a:gd name="connsiteX0" fmla="*/ 266353 w 2706593"/>
                <a:gd name="connsiteY0" fmla="*/ 1113541 h 1896241"/>
                <a:gd name="connsiteX1" fmla="*/ 2050907 w 2706593"/>
                <a:gd name="connsiteY1" fmla="*/ 7412 h 1896241"/>
                <a:gd name="connsiteX2" fmla="*/ 2611346 w 2706593"/>
                <a:gd name="connsiteY2" fmla="*/ 1703476 h 1896241"/>
                <a:gd name="connsiteX3" fmla="*/ 251604 w 2706593"/>
                <a:gd name="connsiteY3" fmla="*/ 1791966 h 1896241"/>
                <a:gd name="connsiteX4" fmla="*/ 266353 w 2706593"/>
                <a:gd name="connsiteY4" fmla="*/ 1113541 h 1896241"/>
                <a:gd name="connsiteX0" fmla="*/ 266353 w 2706593"/>
                <a:gd name="connsiteY0" fmla="*/ 1113541 h 1896241"/>
                <a:gd name="connsiteX1" fmla="*/ 2050907 w 2706593"/>
                <a:gd name="connsiteY1" fmla="*/ 7412 h 1896241"/>
                <a:gd name="connsiteX2" fmla="*/ 2611346 w 2706593"/>
                <a:gd name="connsiteY2" fmla="*/ 1703476 h 1896241"/>
                <a:gd name="connsiteX3" fmla="*/ 251604 w 2706593"/>
                <a:gd name="connsiteY3" fmla="*/ 1791966 h 1896241"/>
                <a:gd name="connsiteX4" fmla="*/ 266353 w 2706593"/>
                <a:gd name="connsiteY4" fmla="*/ 1113541 h 1896241"/>
                <a:gd name="connsiteX0" fmla="*/ 266353 w 2706593"/>
                <a:gd name="connsiteY0" fmla="*/ 1113541 h 1896241"/>
                <a:gd name="connsiteX1" fmla="*/ 2050907 w 2706593"/>
                <a:gd name="connsiteY1" fmla="*/ 7412 h 1896241"/>
                <a:gd name="connsiteX2" fmla="*/ 2611346 w 2706593"/>
                <a:gd name="connsiteY2" fmla="*/ 1703476 h 1896241"/>
                <a:gd name="connsiteX3" fmla="*/ 251604 w 2706593"/>
                <a:gd name="connsiteY3" fmla="*/ 1791966 h 1896241"/>
                <a:gd name="connsiteX4" fmla="*/ 266353 w 2706593"/>
                <a:gd name="connsiteY4" fmla="*/ 1113541 h 1896241"/>
                <a:gd name="connsiteX0" fmla="*/ 266353 w 2706593"/>
                <a:gd name="connsiteY0" fmla="*/ 1113541 h 1896241"/>
                <a:gd name="connsiteX1" fmla="*/ 2050907 w 2706593"/>
                <a:gd name="connsiteY1" fmla="*/ 7412 h 1896241"/>
                <a:gd name="connsiteX2" fmla="*/ 2611346 w 2706593"/>
                <a:gd name="connsiteY2" fmla="*/ 1703476 h 1896241"/>
                <a:gd name="connsiteX3" fmla="*/ 251604 w 2706593"/>
                <a:gd name="connsiteY3" fmla="*/ 1791966 h 1896241"/>
                <a:gd name="connsiteX4" fmla="*/ 266353 w 2706593"/>
                <a:gd name="connsiteY4" fmla="*/ 1113541 h 1896241"/>
                <a:gd name="connsiteX0" fmla="*/ 266353 w 2706593"/>
                <a:gd name="connsiteY0" fmla="*/ 1113541 h 1896241"/>
                <a:gd name="connsiteX1" fmla="*/ 2050907 w 2706593"/>
                <a:gd name="connsiteY1" fmla="*/ 7412 h 1896241"/>
                <a:gd name="connsiteX2" fmla="*/ 2611346 w 2706593"/>
                <a:gd name="connsiteY2" fmla="*/ 1703476 h 1896241"/>
                <a:gd name="connsiteX3" fmla="*/ 251604 w 2706593"/>
                <a:gd name="connsiteY3" fmla="*/ 1791966 h 1896241"/>
                <a:gd name="connsiteX4" fmla="*/ 266353 w 2706593"/>
                <a:gd name="connsiteY4" fmla="*/ 1113541 h 1896241"/>
                <a:gd name="connsiteX0" fmla="*/ 266353 w 2706593"/>
                <a:gd name="connsiteY0" fmla="*/ 1113330 h 1896030"/>
                <a:gd name="connsiteX1" fmla="*/ 2050907 w 2706593"/>
                <a:gd name="connsiteY1" fmla="*/ 7201 h 1896030"/>
                <a:gd name="connsiteX2" fmla="*/ 2611346 w 2706593"/>
                <a:gd name="connsiteY2" fmla="*/ 1703265 h 1896030"/>
                <a:gd name="connsiteX3" fmla="*/ 251604 w 2706593"/>
                <a:gd name="connsiteY3" fmla="*/ 1791755 h 1896030"/>
                <a:gd name="connsiteX4" fmla="*/ 266353 w 2706593"/>
                <a:gd name="connsiteY4" fmla="*/ 1113330 h 1896030"/>
                <a:gd name="connsiteX0" fmla="*/ 266353 w 2706593"/>
                <a:gd name="connsiteY0" fmla="*/ 1106129 h 1888829"/>
                <a:gd name="connsiteX1" fmla="*/ 2050907 w 2706593"/>
                <a:gd name="connsiteY1" fmla="*/ 0 h 1888829"/>
                <a:gd name="connsiteX2" fmla="*/ 2611346 w 2706593"/>
                <a:gd name="connsiteY2" fmla="*/ 1696064 h 1888829"/>
                <a:gd name="connsiteX3" fmla="*/ 251604 w 2706593"/>
                <a:gd name="connsiteY3" fmla="*/ 1784554 h 1888829"/>
                <a:gd name="connsiteX4" fmla="*/ 266353 w 2706593"/>
                <a:gd name="connsiteY4" fmla="*/ 1106129 h 1888829"/>
                <a:gd name="connsiteX0" fmla="*/ 266353 w 2706593"/>
                <a:gd name="connsiteY0" fmla="*/ 1106129 h 1832080"/>
                <a:gd name="connsiteX1" fmla="*/ 2050907 w 2706593"/>
                <a:gd name="connsiteY1" fmla="*/ 0 h 1832080"/>
                <a:gd name="connsiteX2" fmla="*/ 2611346 w 2706593"/>
                <a:gd name="connsiteY2" fmla="*/ 1696064 h 1832080"/>
                <a:gd name="connsiteX3" fmla="*/ 251604 w 2706593"/>
                <a:gd name="connsiteY3" fmla="*/ 1784554 h 1832080"/>
                <a:gd name="connsiteX4" fmla="*/ 266353 w 2706593"/>
                <a:gd name="connsiteY4" fmla="*/ 1106129 h 1832080"/>
                <a:gd name="connsiteX0" fmla="*/ 266353 w 2706593"/>
                <a:gd name="connsiteY0" fmla="*/ 1106129 h 1784554"/>
                <a:gd name="connsiteX1" fmla="*/ 2050907 w 2706593"/>
                <a:gd name="connsiteY1" fmla="*/ 0 h 1784554"/>
                <a:gd name="connsiteX2" fmla="*/ 2611346 w 2706593"/>
                <a:gd name="connsiteY2" fmla="*/ 1696064 h 1784554"/>
                <a:gd name="connsiteX3" fmla="*/ 251604 w 2706593"/>
                <a:gd name="connsiteY3" fmla="*/ 1784554 h 1784554"/>
                <a:gd name="connsiteX4" fmla="*/ 266353 w 2706593"/>
                <a:gd name="connsiteY4" fmla="*/ 1106129 h 1784554"/>
                <a:gd name="connsiteX0" fmla="*/ 266353 w 2706593"/>
                <a:gd name="connsiteY0" fmla="*/ 1106129 h 1784554"/>
                <a:gd name="connsiteX1" fmla="*/ 2050907 w 2706593"/>
                <a:gd name="connsiteY1" fmla="*/ 0 h 1784554"/>
                <a:gd name="connsiteX2" fmla="*/ 2611346 w 2706593"/>
                <a:gd name="connsiteY2" fmla="*/ 1696064 h 1784554"/>
                <a:gd name="connsiteX3" fmla="*/ 251604 w 2706593"/>
                <a:gd name="connsiteY3" fmla="*/ 1784554 h 1784554"/>
                <a:gd name="connsiteX4" fmla="*/ 266353 w 2706593"/>
                <a:gd name="connsiteY4" fmla="*/ 1106129 h 1784554"/>
                <a:gd name="connsiteX0" fmla="*/ 266353 w 2611446"/>
                <a:gd name="connsiteY0" fmla="*/ 1106129 h 1784554"/>
                <a:gd name="connsiteX1" fmla="*/ 2050907 w 2611446"/>
                <a:gd name="connsiteY1" fmla="*/ 0 h 1784554"/>
                <a:gd name="connsiteX2" fmla="*/ 2611346 w 2611446"/>
                <a:gd name="connsiteY2" fmla="*/ 1696064 h 1784554"/>
                <a:gd name="connsiteX3" fmla="*/ 251604 w 2611446"/>
                <a:gd name="connsiteY3" fmla="*/ 1784554 h 1784554"/>
                <a:gd name="connsiteX4" fmla="*/ 266353 w 2611446"/>
                <a:gd name="connsiteY4" fmla="*/ 1106129 h 1784554"/>
                <a:gd name="connsiteX0" fmla="*/ 266353 w 2611417"/>
                <a:gd name="connsiteY0" fmla="*/ 1106129 h 1784554"/>
                <a:gd name="connsiteX1" fmla="*/ 2050907 w 2611417"/>
                <a:gd name="connsiteY1" fmla="*/ 0 h 1784554"/>
                <a:gd name="connsiteX2" fmla="*/ 2611346 w 2611417"/>
                <a:gd name="connsiteY2" fmla="*/ 1696064 h 1784554"/>
                <a:gd name="connsiteX3" fmla="*/ 251604 w 2611417"/>
                <a:gd name="connsiteY3" fmla="*/ 1784554 h 1784554"/>
                <a:gd name="connsiteX4" fmla="*/ 266353 w 2611417"/>
                <a:gd name="connsiteY4" fmla="*/ 1106129 h 1784554"/>
                <a:gd name="connsiteX0" fmla="*/ 266353 w 2611417"/>
                <a:gd name="connsiteY0" fmla="*/ 1106129 h 1784554"/>
                <a:gd name="connsiteX1" fmla="*/ 2050907 w 2611417"/>
                <a:gd name="connsiteY1" fmla="*/ 0 h 1784554"/>
                <a:gd name="connsiteX2" fmla="*/ 2611346 w 2611417"/>
                <a:gd name="connsiteY2" fmla="*/ 1696064 h 1784554"/>
                <a:gd name="connsiteX3" fmla="*/ 251604 w 2611417"/>
                <a:gd name="connsiteY3" fmla="*/ 1784554 h 1784554"/>
                <a:gd name="connsiteX4" fmla="*/ 266353 w 2611417"/>
                <a:gd name="connsiteY4" fmla="*/ 1106129 h 1784554"/>
                <a:gd name="connsiteX0" fmla="*/ 266353 w 2611401"/>
                <a:gd name="connsiteY0" fmla="*/ 1091381 h 1769806"/>
                <a:gd name="connsiteX1" fmla="*/ 1977165 w 2611401"/>
                <a:gd name="connsiteY1" fmla="*/ 0 h 1769806"/>
                <a:gd name="connsiteX2" fmla="*/ 2611346 w 2611401"/>
                <a:gd name="connsiteY2" fmla="*/ 1681316 h 1769806"/>
                <a:gd name="connsiteX3" fmla="*/ 251604 w 2611401"/>
                <a:gd name="connsiteY3" fmla="*/ 1769806 h 1769806"/>
                <a:gd name="connsiteX4" fmla="*/ 266353 w 2611401"/>
                <a:gd name="connsiteY4" fmla="*/ 1091381 h 1769806"/>
                <a:gd name="connsiteX0" fmla="*/ 266353 w 2611401"/>
                <a:gd name="connsiteY0" fmla="*/ 1091381 h 1769806"/>
                <a:gd name="connsiteX1" fmla="*/ 1977165 w 2611401"/>
                <a:gd name="connsiteY1" fmla="*/ 0 h 1769806"/>
                <a:gd name="connsiteX2" fmla="*/ 2611346 w 2611401"/>
                <a:gd name="connsiteY2" fmla="*/ 1681316 h 1769806"/>
                <a:gd name="connsiteX3" fmla="*/ 251604 w 2611401"/>
                <a:gd name="connsiteY3" fmla="*/ 1769806 h 1769806"/>
                <a:gd name="connsiteX4" fmla="*/ 266353 w 2611401"/>
                <a:gd name="connsiteY4" fmla="*/ 1091381 h 1769806"/>
                <a:gd name="connsiteX0" fmla="*/ 272319 w 2617367"/>
                <a:gd name="connsiteY0" fmla="*/ 1091381 h 1769806"/>
                <a:gd name="connsiteX1" fmla="*/ 1983131 w 2617367"/>
                <a:gd name="connsiteY1" fmla="*/ 0 h 1769806"/>
                <a:gd name="connsiteX2" fmla="*/ 2617312 w 2617367"/>
                <a:gd name="connsiteY2" fmla="*/ 1681316 h 1769806"/>
                <a:gd name="connsiteX3" fmla="*/ 257570 w 2617367"/>
                <a:gd name="connsiteY3" fmla="*/ 1769806 h 1769806"/>
                <a:gd name="connsiteX4" fmla="*/ 272319 w 2617367"/>
                <a:gd name="connsiteY4" fmla="*/ 1091381 h 176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367" h="1769806">
                  <a:moveTo>
                    <a:pt x="272319" y="1091381"/>
                  </a:moveTo>
                  <a:cubicBezTo>
                    <a:pt x="1014654" y="661220"/>
                    <a:pt x="1164595" y="565355"/>
                    <a:pt x="1983131" y="0"/>
                  </a:cubicBezTo>
                  <a:cubicBezTo>
                    <a:pt x="2300221" y="393290"/>
                    <a:pt x="2622228" y="1103671"/>
                    <a:pt x="2617312" y="1681316"/>
                  </a:cubicBezTo>
                  <a:cubicBezTo>
                    <a:pt x="1403027" y="1772264"/>
                    <a:pt x="820466" y="1735392"/>
                    <a:pt x="257570" y="1769806"/>
                  </a:cubicBezTo>
                  <a:cubicBezTo>
                    <a:pt x="-143095" y="1568245"/>
                    <a:pt x="-27565" y="1388807"/>
                    <a:pt x="272319" y="10913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0000">
                  <a:schemeClr val="tx1">
                    <a:lumMod val="50000"/>
                    <a:lumOff val="50000"/>
                  </a:schemeClr>
                </a:gs>
                <a:gs pos="40000">
                  <a:schemeClr val="bg1">
                    <a:lumMod val="95000"/>
                    <a:alpha val="52635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D879D4-D755-C53A-DA86-B2515A2AB1CD}"/>
                </a:ext>
              </a:extLst>
            </p:cNvPr>
            <p:cNvGrpSpPr/>
            <p:nvPr/>
          </p:nvGrpSpPr>
          <p:grpSpPr>
            <a:xfrm>
              <a:off x="4327877" y="2551536"/>
              <a:ext cx="1937870" cy="764894"/>
              <a:chOff x="5185601" y="2135627"/>
              <a:chExt cx="1937870" cy="76489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CEA2289-CB14-C012-7056-0CE3020A9C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5601" y="2540126"/>
                <a:ext cx="1937870" cy="0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7CA26F86-C834-7CD7-93E7-47CFAFF78C0A}"/>
                  </a:ext>
                </a:extLst>
              </p:cNvPr>
              <p:cNvSpPr/>
              <p:nvPr/>
            </p:nvSpPr>
            <p:spPr>
              <a:xfrm>
                <a:off x="5692877" y="2135627"/>
                <a:ext cx="958646" cy="764894"/>
              </a:xfrm>
              <a:prstGeom prst="roundRect">
                <a:avLst>
                  <a:gd name="adj" fmla="val 500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A56AEFD-AFCD-D016-3C9B-4E2DE0655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90890" y="2262900"/>
                <a:ext cx="342900" cy="457200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B30519-553D-EAD4-2942-A66B9B7CA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90837" y="1109966"/>
              <a:ext cx="2116382" cy="2116382"/>
            </a:xfrm>
            <a:prstGeom prst="ellipse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E19CFD3-5D11-DD3B-98A4-29629FDEE287}"/>
              </a:ext>
            </a:extLst>
          </p:cNvPr>
          <p:cNvSpPr txBox="1"/>
          <p:nvPr/>
        </p:nvSpPr>
        <p:spPr>
          <a:xfrm>
            <a:off x="1201436" y="5411791"/>
            <a:ext cx="1006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“Hardware-efficient implementation for real-world applications”</a:t>
            </a:r>
          </a:p>
        </p:txBody>
      </p:sp>
    </p:spTree>
    <p:extLst>
      <p:ext uri="{BB962C8B-B14F-4D97-AF65-F5344CB8AC3E}">
        <p14:creationId xmlns:p14="http://schemas.microsoft.com/office/powerpoint/2010/main" val="4070474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6B8D2-32E7-5394-262F-01D02F80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EB73-5326-76AC-5E4F-2DC1111A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CC704-574E-1712-8BE1-B81EA6758834}"/>
              </a:ext>
            </a:extLst>
          </p:cNvPr>
          <p:cNvSpPr txBox="1"/>
          <p:nvPr/>
        </p:nvSpPr>
        <p:spPr>
          <a:xfrm>
            <a:off x="1386004" y="1913060"/>
            <a:ext cx="5740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Broadband AC sensing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400" dirty="0"/>
              <a:t>Algorithm: Quantum Search Sensing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400" dirty="0"/>
              <a:t>Optimality: Grover-Heisenberg Limit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EA2F3-9649-9225-EACD-577BBCE62450}"/>
              </a:ext>
            </a:extLst>
          </p:cNvPr>
          <p:cNvSpPr txBox="1"/>
          <p:nvPr/>
        </p:nvSpPr>
        <p:spPr>
          <a:xfrm>
            <a:off x="2752860" y="5351978"/>
            <a:ext cx="223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“Digitization”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B508C-6B75-7E5C-199E-A84C8B14F314}"/>
              </a:ext>
            </a:extLst>
          </p:cNvPr>
          <p:cNvSpPr txBox="1"/>
          <p:nvPr/>
        </p:nvSpPr>
        <p:spPr>
          <a:xfrm>
            <a:off x="1386004" y="3559946"/>
            <a:ext cx="8810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Necessary ingredients for quantum computing enhanced sensing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400" dirty="0"/>
              <a:t>Non-perturbative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400" dirty="0"/>
              <a:t>Non-classical control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C9BB2-8A75-7770-04A9-AA6E9ACA5B1B}"/>
              </a:ext>
            </a:extLst>
          </p:cNvPr>
          <p:cNvSpPr txBox="1"/>
          <p:nvPr/>
        </p:nvSpPr>
        <p:spPr>
          <a:xfrm>
            <a:off x="5791280" y="5351978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“Nonlinear signal processing”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821434-F1A0-6C3A-24A9-3DECC5827AA2}"/>
              </a:ext>
            </a:extLst>
          </p:cNvPr>
          <p:cNvGrpSpPr/>
          <p:nvPr/>
        </p:nvGrpSpPr>
        <p:grpSpPr>
          <a:xfrm>
            <a:off x="8573985" y="340423"/>
            <a:ext cx="3296918" cy="2726711"/>
            <a:chOff x="3652235" y="1963832"/>
            <a:chExt cx="4218168" cy="348862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94C1FB6-4874-0B34-4EF3-0EF05CC5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6169" y="1963832"/>
              <a:ext cx="3934234" cy="3175861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DACE69-14FB-AB0C-2813-A89DFB47E009}"/>
                </a:ext>
              </a:extLst>
            </p:cNvPr>
            <p:cNvSpPr/>
            <p:nvPr/>
          </p:nvSpPr>
          <p:spPr>
            <a:xfrm>
              <a:off x="4082754" y="2046457"/>
              <a:ext cx="2024711" cy="1854372"/>
            </a:xfrm>
            <a:custGeom>
              <a:avLst/>
              <a:gdLst>
                <a:gd name="connsiteX0" fmla="*/ 846306 w 4980562"/>
                <a:gd name="connsiteY0" fmla="*/ 3453319 h 3472774"/>
                <a:gd name="connsiteX1" fmla="*/ 4980562 w 4980562"/>
                <a:gd name="connsiteY1" fmla="*/ 9727 h 3472774"/>
                <a:gd name="connsiteX2" fmla="*/ 0 w 4980562"/>
                <a:gd name="connsiteY2" fmla="*/ 0 h 3472774"/>
                <a:gd name="connsiteX3" fmla="*/ 9728 w 4980562"/>
                <a:gd name="connsiteY3" fmla="*/ 3472774 h 3472774"/>
                <a:gd name="connsiteX4" fmla="*/ 846306 w 4980562"/>
                <a:gd name="connsiteY4" fmla="*/ 3453319 h 3472774"/>
                <a:gd name="connsiteX0" fmla="*/ 846306 w 4980562"/>
                <a:gd name="connsiteY0" fmla="*/ 3473639 h 3473639"/>
                <a:gd name="connsiteX1" fmla="*/ 4980562 w 4980562"/>
                <a:gd name="connsiteY1" fmla="*/ 9727 h 3473639"/>
                <a:gd name="connsiteX2" fmla="*/ 0 w 4980562"/>
                <a:gd name="connsiteY2" fmla="*/ 0 h 3473639"/>
                <a:gd name="connsiteX3" fmla="*/ 9728 w 4980562"/>
                <a:gd name="connsiteY3" fmla="*/ 3472774 h 3473639"/>
                <a:gd name="connsiteX4" fmla="*/ 846306 w 4980562"/>
                <a:gd name="connsiteY4" fmla="*/ 3473639 h 3473639"/>
                <a:gd name="connsiteX0" fmla="*/ 846306 w 4980562"/>
                <a:gd name="connsiteY0" fmla="*/ 3473639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73639 h 3486321"/>
                <a:gd name="connsiteX0" fmla="*/ 846306 w 4980562"/>
                <a:gd name="connsiteY0" fmla="*/ 3480413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80413 h 3486321"/>
                <a:gd name="connsiteX0" fmla="*/ 846306 w 5346322"/>
                <a:gd name="connsiteY0" fmla="*/ 3480413 h 3486321"/>
                <a:gd name="connsiteX1" fmla="*/ 5346322 w 5346322"/>
                <a:gd name="connsiteY1" fmla="*/ 43594 h 3486321"/>
                <a:gd name="connsiteX2" fmla="*/ 0 w 5346322"/>
                <a:gd name="connsiteY2" fmla="*/ 0 h 3486321"/>
                <a:gd name="connsiteX3" fmla="*/ 2955 w 5346322"/>
                <a:gd name="connsiteY3" fmla="*/ 3486321 h 3486321"/>
                <a:gd name="connsiteX4" fmla="*/ 846306 w 5346322"/>
                <a:gd name="connsiteY4" fmla="*/ 3480413 h 3486321"/>
                <a:gd name="connsiteX0" fmla="*/ 846306 w 5346322"/>
                <a:gd name="connsiteY0" fmla="*/ 3439773 h 3445681"/>
                <a:gd name="connsiteX1" fmla="*/ 5346322 w 5346322"/>
                <a:gd name="connsiteY1" fmla="*/ 2954 h 3445681"/>
                <a:gd name="connsiteX2" fmla="*/ 0 w 5346322"/>
                <a:gd name="connsiteY2" fmla="*/ 0 h 3445681"/>
                <a:gd name="connsiteX3" fmla="*/ 2955 w 5346322"/>
                <a:gd name="connsiteY3" fmla="*/ 3445681 h 3445681"/>
                <a:gd name="connsiteX4" fmla="*/ 846306 w 5346322"/>
                <a:gd name="connsiteY4" fmla="*/ 3439773 h 3445681"/>
                <a:gd name="connsiteX0" fmla="*/ 846306 w 5318925"/>
                <a:gd name="connsiteY0" fmla="*/ 3439773 h 3445681"/>
                <a:gd name="connsiteX1" fmla="*/ 5318925 w 5318925"/>
                <a:gd name="connsiteY1" fmla="*/ 21219 h 3445681"/>
                <a:gd name="connsiteX2" fmla="*/ 0 w 5318925"/>
                <a:gd name="connsiteY2" fmla="*/ 0 h 3445681"/>
                <a:gd name="connsiteX3" fmla="*/ 2955 w 5318925"/>
                <a:gd name="connsiteY3" fmla="*/ 3445681 h 3445681"/>
                <a:gd name="connsiteX4" fmla="*/ 846306 w 5318925"/>
                <a:gd name="connsiteY4" fmla="*/ 3439773 h 3445681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2955 w 5318925"/>
                <a:gd name="connsiteY3" fmla="*/ 3424462 h 3424462"/>
                <a:gd name="connsiteX4" fmla="*/ 846306 w 5318925"/>
                <a:gd name="connsiteY4" fmla="*/ 3418554 h 3424462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12087 w 5318925"/>
                <a:gd name="connsiteY3" fmla="*/ 3424462 h 3424462"/>
                <a:gd name="connsiteX4" fmla="*/ 846306 w 5318925"/>
                <a:gd name="connsiteY4" fmla="*/ 3418554 h 3424462"/>
                <a:gd name="connsiteX0" fmla="*/ 837174 w 5309793"/>
                <a:gd name="connsiteY0" fmla="*/ 3418554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18554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1602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231386"/>
                <a:gd name="connsiteY0" fmla="*/ 3563799 h 3578839"/>
                <a:gd name="connsiteX1" fmla="*/ 5231386 w 5231386"/>
                <a:gd name="connsiteY1" fmla="*/ 0 h 3578839"/>
                <a:gd name="connsiteX2" fmla="*/ 0 w 5231386"/>
                <a:gd name="connsiteY2" fmla="*/ 169688 h 3578839"/>
                <a:gd name="connsiteX3" fmla="*/ 16025 w 5231386"/>
                <a:gd name="connsiteY3" fmla="*/ 3578839 h 3578839"/>
                <a:gd name="connsiteX4" fmla="*/ 837174 w 5231386"/>
                <a:gd name="connsiteY4" fmla="*/ 3563799 h 3578839"/>
                <a:gd name="connsiteX0" fmla="*/ 837174 w 5231386"/>
                <a:gd name="connsiteY0" fmla="*/ 3577434 h 3592474"/>
                <a:gd name="connsiteX1" fmla="*/ 5231386 w 5231386"/>
                <a:gd name="connsiteY1" fmla="*/ 13635 h 3592474"/>
                <a:gd name="connsiteX2" fmla="*/ 0 w 5231386"/>
                <a:gd name="connsiteY2" fmla="*/ 0 h 3592474"/>
                <a:gd name="connsiteX3" fmla="*/ 16025 w 5231386"/>
                <a:gd name="connsiteY3" fmla="*/ 3592474 h 3592474"/>
                <a:gd name="connsiteX4" fmla="*/ 837174 w 5231386"/>
                <a:gd name="connsiteY4" fmla="*/ 3577434 h 3592474"/>
                <a:gd name="connsiteX0" fmla="*/ 837174 w 5231386"/>
                <a:gd name="connsiteY0" fmla="*/ 3577434 h 3577434"/>
                <a:gd name="connsiteX1" fmla="*/ 5231386 w 5231386"/>
                <a:gd name="connsiteY1" fmla="*/ 13635 h 3577434"/>
                <a:gd name="connsiteX2" fmla="*/ 0 w 5231386"/>
                <a:gd name="connsiteY2" fmla="*/ 0 h 3577434"/>
                <a:gd name="connsiteX3" fmla="*/ 42160 w 5231386"/>
                <a:gd name="connsiteY3" fmla="*/ 3573177 h 3577434"/>
                <a:gd name="connsiteX4" fmla="*/ 837174 w 5231386"/>
                <a:gd name="connsiteY4" fmla="*/ 3577434 h 3577434"/>
                <a:gd name="connsiteX0" fmla="*/ 837174 w 5231386"/>
                <a:gd name="connsiteY0" fmla="*/ 3577434 h 3582826"/>
                <a:gd name="connsiteX1" fmla="*/ 5231386 w 5231386"/>
                <a:gd name="connsiteY1" fmla="*/ 13635 h 3582826"/>
                <a:gd name="connsiteX2" fmla="*/ 0 w 5231386"/>
                <a:gd name="connsiteY2" fmla="*/ 0 h 3582826"/>
                <a:gd name="connsiteX3" fmla="*/ 29091 w 5231386"/>
                <a:gd name="connsiteY3" fmla="*/ 3582826 h 3582826"/>
                <a:gd name="connsiteX4" fmla="*/ 837174 w 5231386"/>
                <a:gd name="connsiteY4" fmla="*/ 3577434 h 3582826"/>
                <a:gd name="connsiteX0" fmla="*/ 837174 w 5261715"/>
                <a:gd name="connsiteY0" fmla="*/ 3577434 h 3582826"/>
                <a:gd name="connsiteX1" fmla="*/ 5261715 w 5261715"/>
                <a:gd name="connsiteY1" fmla="*/ 6171 h 3582826"/>
                <a:gd name="connsiteX2" fmla="*/ 0 w 5261715"/>
                <a:gd name="connsiteY2" fmla="*/ 0 h 3582826"/>
                <a:gd name="connsiteX3" fmla="*/ 29091 w 5261715"/>
                <a:gd name="connsiteY3" fmla="*/ 3582826 h 3582826"/>
                <a:gd name="connsiteX4" fmla="*/ 837174 w 5261715"/>
                <a:gd name="connsiteY4" fmla="*/ 3577434 h 3582826"/>
                <a:gd name="connsiteX0" fmla="*/ 837174 w 5322370"/>
                <a:gd name="connsiteY0" fmla="*/ 3593656 h 3599048"/>
                <a:gd name="connsiteX1" fmla="*/ 5322370 w 5322370"/>
                <a:gd name="connsiteY1" fmla="*/ 0 h 3599048"/>
                <a:gd name="connsiteX2" fmla="*/ 0 w 5322370"/>
                <a:gd name="connsiteY2" fmla="*/ 16222 h 3599048"/>
                <a:gd name="connsiteX3" fmla="*/ 29091 w 5322370"/>
                <a:gd name="connsiteY3" fmla="*/ 3599048 h 3599048"/>
                <a:gd name="connsiteX4" fmla="*/ 837174 w 5322370"/>
                <a:gd name="connsiteY4" fmla="*/ 3593656 h 359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2370" h="3599048">
                  <a:moveTo>
                    <a:pt x="837174" y="3593656"/>
                  </a:moveTo>
                  <a:lnTo>
                    <a:pt x="5322370" y="0"/>
                  </a:lnTo>
                  <a:lnTo>
                    <a:pt x="0" y="16222"/>
                  </a:lnTo>
                  <a:cubicBezTo>
                    <a:pt x="3243" y="1173813"/>
                    <a:pt x="25848" y="2441457"/>
                    <a:pt x="29091" y="3599048"/>
                  </a:cubicBezTo>
                  <a:lnTo>
                    <a:pt x="837174" y="3593656"/>
                  </a:lnTo>
                  <a:close/>
                </a:path>
              </a:pathLst>
            </a:custGeom>
            <a:gradFill>
              <a:gsLst>
                <a:gs pos="37000">
                  <a:schemeClr val="bg1">
                    <a:alpha val="0"/>
                  </a:schemeClr>
                </a:gs>
                <a:gs pos="99000">
                  <a:srgbClr val="EE9B00"/>
                </a:gs>
                <a:gs pos="89000">
                  <a:srgbClr val="EE9B00"/>
                </a:gs>
              </a:gsLst>
              <a:lin ang="252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4DC569D-78AD-04B2-8D09-B58484137F9F}"/>
                </a:ext>
              </a:extLst>
            </p:cNvPr>
            <p:cNvSpPr/>
            <p:nvPr/>
          </p:nvSpPr>
          <p:spPr>
            <a:xfrm>
              <a:off x="4092443" y="2052711"/>
              <a:ext cx="2832429" cy="2751765"/>
            </a:xfrm>
            <a:custGeom>
              <a:avLst/>
              <a:gdLst>
                <a:gd name="connsiteX0" fmla="*/ 921792 w 6956385"/>
                <a:gd name="connsiteY0" fmla="*/ 5056464 h 5119666"/>
                <a:gd name="connsiteX1" fmla="*/ 6956385 w 6956385"/>
                <a:gd name="connsiteY1" fmla="*/ 0 h 5119666"/>
                <a:gd name="connsiteX2" fmla="*/ 5058137 w 6956385"/>
                <a:gd name="connsiteY2" fmla="*/ 0 h 5119666"/>
                <a:gd name="connsiteX3" fmla="*/ 891251 w 6956385"/>
                <a:gd name="connsiteY3" fmla="*/ 3483980 h 5119666"/>
                <a:gd name="connsiteX4" fmla="*/ 0 w 6956385"/>
                <a:gd name="connsiteY4" fmla="*/ 3507129 h 5119666"/>
                <a:gd name="connsiteX5" fmla="*/ 6580 w 6956385"/>
                <a:gd name="connsiteY5" fmla="*/ 5119666 h 5119666"/>
                <a:gd name="connsiteX6" fmla="*/ 921792 w 6956385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884726 w 6949860"/>
                <a:gd name="connsiteY3" fmla="*/ 3483980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900224 w 6949860"/>
                <a:gd name="connsiteY3" fmla="*/ 3468481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854632 w 6889225"/>
                <a:gd name="connsiteY0" fmla="*/ 5056464 h 5083503"/>
                <a:gd name="connsiteX1" fmla="*/ 6889225 w 6889225"/>
                <a:gd name="connsiteY1" fmla="*/ 0 h 5083503"/>
                <a:gd name="connsiteX2" fmla="*/ 4990977 w 6889225"/>
                <a:gd name="connsiteY2" fmla="*/ 0 h 5083503"/>
                <a:gd name="connsiteX3" fmla="*/ 839589 w 6889225"/>
                <a:gd name="connsiteY3" fmla="*/ 3468481 h 5083503"/>
                <a:gd name="connsiteX4" fmla="*/ 0 w 6889225"/>
                <a:gd name="connsiteY4" fmla="*/ 3481299 h 5083503"/>
                <a:gd name="connsiteX5" fmla="*/ 11745 w 6889225"/>
                <a:gd name="connsiteY5" fmla="*/ 5083503 h 5083503"/>
                <a:gd name="connsiteX6" fmla="*/ 854632 w 6889225"/>
                <a:gd name="connsiteY6" fmla="*/ 5056464 h 5083503"/>
                <a:gd name="connsiteX0" fmla="*/ 858763 w 6893356"/>
                <a:gd name="connsiteY0" fmla="*/ 5056464 h 5088669"/>
                <a:gd name="connsiteX1" fmla="*/ 6893356 w 6893356"/>
                <a:gd name="connsiteY1" fmla="*/ 0 h 5088669"/>
                <a:gd name="connsiteX2" fmla="*/ 4995108 w 6893356"/>
                <a:gd name="connsiteY2" fmla="*/ 0 h 5088669"/>
                <a:gd name="connsiteX3" fmla="*/ 843720 w 6893356"/>
                <a:gd name="connsiteY3" fmla="*/ 3468481 h 5088669"/>
                <a:gd name="connsiteX4" fmla="*/ 4131 w 6893356"/>
                <a:gd name="connsiteY4" fmla="*/ 3481299 h 5088669"/>
                <a:gd name="connsiteX5" fmla="*/ 378 w 6893356"/>
                <a:gd name="connsiteY5" fmla="*/ 5088669 h 5088669"/>
                <a:gd name="connsiteX6" fmla="*/ 858763 w 6893356"/>
                <a:gd name="connsiteY6" fmla="*/ 5056464 h 5088669"/>
                <a:gd name="connsiteX0" fmla="*/ 871074 w 6905667"/>
                <a:gd name="connsiteY0" fmla="*/ 5056464 h 5063617"/>
                <a:gd name="connsiteX1" fmla="*/ 6905667 w 6905667"/>
                <a:gd name="connsiteY1" fmla="*/ 0 h 5063617"/>
                <a:gd name="connsiteX2" fmla="*/ 5007419 w 6905667"/>
                <a:gd name="connsiteY2" fmla="*/ 0 h 5063617"/>
                <a:gd name="connsiteX3" fmla="*/ 856031 w 6905667"/>
                <a:gd name="connsiteY3" fmla="*/ 3468481 h 5063617"/>
                <a:gd name="connsiteX4" fmla="*/ 16442 w 6905667"/>
                <a:gd name="connsiteY4" fmla="*/ 3481299 h 5063617"/>
                <a:gd name="connsiteX5" fmla="*/ 163 w 6905667"/>
                <a:gd name="connsiteY5" fmla="*/ 5063617 h 5063617"/>
                <a:gd name="connsiteX6" fmla="*/ 871074 w 6905667"/>
                <a:gd name="connsiteY6" fmla="*/ 5056464 h 5063617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81299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75036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54632 w 6889225"/>
                <a:gd name="connsiteY0" fmla="*/ 5056464 h 5076143"/>
                <a:gd name="connsiteX1" fmla="*/ 6889225 w 6889225"/>
                <a:gd name="connsiteY1" fmla="*/ 0 h 5076143"/>
                <a:gd name="connsiteX2" fmla="*/ 4990977 w 6889225"/>
                <a:gd name="connsiteY2" fmla="*/ 0 h 5076143"/>
                <a:gd name="connsiteX3" fmla="*/ 839589 w 6889225"/>
                <a:gd name="connsiteY3" fmla="*/ 3468481 h 5076143"/>
                <a:gd name="connsiteX4" fmla="*/ 0 w 6889225"/>
                <a:gd name="connsiteY4" fmla="*/ 3475036 h 5076143"/>
                <a:gd name="connsiteX5" fmla="*/ 8773 w 6889225"/>
                <a:gd name="connsiteY5" fmla="*/ 5076143 h 5076143"/>
                <a:gd name="connsiteX6" fmla="*/ 854632 w 6889225"/>
                <a:gd name="connsiteY6" fmla="*/ 5056464 h 5076143"/>
                <a:gd name="connsiteX0" fmla="*/ 854632 w 6889225"/>
                <a:gd name="connsiteY0" fmla="*/ 5056464 h 5069880"/>
                <a:gd name="connsiteX1" fmla="*/ 6889225 w 6889225"/>
                <a:gd name="connsiteY1" fmla="*/ 0 h 5069880"/>
                <a:gd name="connsiteX2" fmla="*/ 4990977 w 6889225"/>
                <a:gd name="connsiteY2" fmla="*/ 0 h 5069880"/>
                <a:gd name="connsiteX3" fmla="*/ 839589 w 6889225"/>
                <a:gd name="connsiteY3" fmla="*/ 3468481 h 5069880"/>
                <a:gd name="connsiteX4" fmla="*/ 0 w 6889225"/>
                <a:gd name="connsiteY4" fmla="*/ 3475036 h 5069880"/>
                <a:gd name="connsiteX5" fmla="*/ 8773 w 6889225"/>
                <a:gd name="connsiteY5" fmla="*/ 5069880 h 5069880"/>
                <a:gd name="connsiteX6" fmla="*/ 854632 w 6889225"/>
                <a:gd name="connsiteY6" fmla="*/ 5056464 h 5069880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4990977 w 7638276"/>
                <a:gd name="connsiteY2" fmla="*/ 87655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63495 w 7638276"/>
                <a:gd name="connsiteY3" fmla="*/ 343660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38694 w 7622338"/>
                <a:gd name="connsiteY6" fmla="*/ 5144119 h 5157535"/>
                <a:gd name="connsiteX0" fmla="*/ 846663 w 7622338"/>
                <a:gd name="connsiteY0" fmla="*/ 5152088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46663 w 7622338"/>
                <a:gd name="connsiteY6" fmla="*/ 5152088 h 5157535"/>
                <a:gd name="connsiteX0" fmla="*/ 846663 w 7622338"/>
                <a:gd name="connsiteY0" fmla="*/ 5152088 h 5173472"/>
                <a:gd name="connsiteX1" fmla="*/ 7622338 w 7622338"/>
                <a:gd name="connsiteY1" fmla="*/ 0 h 5173472"/>
                <a:gd name="connsiteX2" fmla="*/ 5349565 w 7622338"/>
                <a:gd name="connsiteY2" fmla="*/ 7969 h 5173472"/>
                <a:gd name="connsiteX3" fmla="*/ 847557 w 7622338"/>
                <a:gd name="connsiteY3" fmla="*/ 3436606 h 5173472"/>
                <a:gd name="connsiteX4" fmla="*/ 0 w 7622338"/>
                <a:gd name="connsiteY4" fmla="*/ 3459099 h 5173472"/>
                <a:gd name="connsiteX5" fmla="*/ 804 w 7622338"/>
                <a:gd name="connsiteY5" fmla="*/ 5173472 h 5173472"/>
                <a:gd name="connsiteX6" fmla="*/ 846663 w 7622338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70561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70561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64236"/>
                <a:gd name="connsiteX1" fmla="*/ 7621813 w 7621813"/>
                <a:gd name="connsiteY1" fmla="*/ 0 h 5164236"/>
                <a:gd name="connsiteX2" fmla="*/ 5349040 w 7621813"/>
                <a:gd name="connsiteY2" fmla="*/ 7969 h 5164236"/>
                <a:gd name="connsiteX3" fmla="*/ 847032 w 7621813"/>
                <a:gd name="connsiteY3" fmla="*/ 3436606 h 5164236"/>
                <a:gd name="connsiteX4" fmla="*/ 7443 w 7621813"/>
                <a:gd name="connsiteY4" fmla="*/ 3459100 h 5164236"/>
                <a:gd name="connsiteX5" fmla="*/ 279 w 7621813"/>
                <a:gd name="connsiteY5" fmla="*/ 5164236 h 5164236"/>
                <a:gd name="connsiteX6" fmla="*/ 846138 w 7621813"/>
                <a:gd name="connsiteY6" fmla="*/ 5152088 h 5164236"/>
                <a:gd name="connsiteX0" fmla="*/ 846138 w 7621813"/>
                <a:gd name="connsiteY0" fmla="*/ 5152088 h 5152088"/>
                <a:gd name="connsiteX1" fmla="*/ 7621813 w 7621813"/>
                <a:gd name="connsiteY1" fmla="*/ 0 h 5152088"/>
                <a:gd name="connsiteX2" fmla="*/ 5349040 w 7621813"/>
                <a:gd name="connsiteY2" fmla="*/ 7969 h 5152088"/>
                <a:gd name="connsiteX3" fmla="*/ 847032 w 7621813"/>
                <a:gd name="connsiteY3" fmla="*/ 3436606 h 5152088"/>
                <a:gd name="connsiteX4" fmla="*/ 7443 w 7621813"/>
                <a:gd name="connsiteY4" fmla="*/ 3459100 h 5152088"/>
                <a:gd name="connsiteX5" fmla="*/ 279 w 7621813"/>
                <a:gd name="connsiteY5" fmla="*/ 5145763 h 5152088"/>
                <a:gd name="connsiteX6" fmla="*/ 846138 w 7621813"/>
                <a:gd name="connsiteY6" fmla="*/ 5152088 h 5152088"/>
                <a:gd name="connsiteX0" fmla="*/ 855257 w 7630932"/>
                <a:gd name="connsiteY0" fmla="*/ 5152088 h 5155000"/>
                <a:gd name="connsiteX1" fmla="*/ 7630932 w 7630932"/>
                <a:gd name="connsiteY1" fmla="*/ 0 h 5155000"/>
                <a:gd name="connsiteX2" fmla="*/ 5358159 w 7630932"/>
                <a:gd name="connsiteY2" fmla="*/ 7969 h 5155000"/>
                <a:gd name="connsiteX3" fmla="*/ 856151 w 7630932"/>
                <a:gd name="connsiteY3" fmla="*/ 3436606 h 5155000"/>
                <a:gd name="connsiteX4" fmla="*/ 16562 w 7630932"/>
                <a:gd name="connsiteY4" fmla="*/ 3459100 h 5155000"/>
                <a:gd name="connsiteX5" fmla="*/ 162 w 7630932"/>
                <a:gd name="connsiteY5" fmla="*/ 5155000 h 5155000"/>
                <a:gd name="connsiteX6" fmla="*/ 855257 w 7630932"/>
                <a:gd name="connsiteY6" fmla="*/ 5152088 h 5155000"/>
                <a:gd name="connsiteX0" fmla="*/ 838695 w 7614370"/>
                <a:gd name="connsiteY0" fmla="*/ 5152088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52088 h 5164236"/>
                <a:gd name="connsiteX0" fmla="*/ 838695 w 7614370"/>
                <a:gd name="connsiteY0" fmla="*/ 5170561 h 5170561"/>
                <a:gd name="connsiteX1" fmla="*/ 7614370 w 7614370"/>
                <a:gd name="connsiteY1" fmla="*/ 0 h 5170561"/>
                <a:gd name="connsiteX2" fmla="*/ 5341597 w 7614370"/>
                <a:gd name="connsiteY2" fmla="*/ 7969 h 5170561"/>
                <a:gd name="connsiteX3" fmla="*/ 839589 w 7614370"/>
                <a:gd name="connsiteY3" fmla="*/ 3436606 h 5170561"/>
                <a:gd name="connsiteX4" fmla="*/ 0 w 7614370"/>
                <a:gd name="connsiteY4" fmla="*/ 3459100 h 5170561"/>
                <a:gd name="connsiteX5" fmla="*/ 2072 w 7614370"/>
                <a:gd name="connsiteY5" fmla="*/ 5164236 h 5170561"/>
                <a:gd name="connsiteX6" fmla="*/ 838695 w 7614370"/>
                <a:gd name="connsiteY6" fmla="*/ 5170561 h 5170561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17101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559574"/>
                <a:gd name="connsiteY0" fmla="*/ 5144224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44224 h 5147135"/>
                <a:gd name="connsiteX0" fmla="*/ 838695 w 7559574"/>
                <a:gd name="connsiteY0" fmla="*/ 5116827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16827 h 5147135"/>
                <a:gd name="connsiteX0" fmla="*/ 846035 w 7566914"/>
                <a:gd name="connsiteY0" fmla="*/ 5116827 h 5128870"/>
                <a:gd name="connsiteX1" fmla="*/ 7566914 w 7566914"/>
                <a:gd name="connsiteY1" fmla="*/ 1164 h 5128870"/>
                <a:gd name="connsiteX2" fmla="*/ 5348937 w 7566914"/>
                <a:gd name="connsiteY2" fmla="*/ 0 h 5128870"/>
                <a:gd name="connsiteX3" fmla="*/ 846929 w 7566914"/>
                <a:gd name="connsiteY3" fmla="*/ 3419505 h 5128870"/>
                <a:gd name="connsiteX4" fmla="*/ 7340 w 7566914"/>
                <a:gd name="connsiteY4" fmla="*/ 3441999 h 5128870"/>
                <a:gd name="connsiteX5" fmla="*/ 280 w 7566914"/>
                <a:gd name="connsiteY5" fmla="*/ 5128870 h 5128870"/>
                <a:gd name="connsiteX6" fmla="*/ 846035 w 7566914"/>
                <a:gd name="connsiteY6" fmla="*/ 5116827 h 5128870"/>
                <a:gd name="connsiteX0" fmla="*/ 845919 w 7566798"/>
                <a:gd name="connsiteY0" fmla="*/ 5116827 h 5128870"/>
                <a:gd name="connsiteX1" fmla="*/ 7566798 w 7566798"/>
                <a:gd name="connsiteY1" fmla="*/ 1164 h 5128870"/>
                <a:gd name="connsiteX2" fmla="*/ 5348821 w 7566798"/>
                <a:gd name="connsiteY2" fmla="*/ 0 h 5128870"/>
                <a:gd name="connsiteX3" fmla="*/ 846813 w 7566798"/>
                <a:gd name="connsiteY3" fmla="*/ 3419505 h 5128870"/>
                <a:gd name="connsiteX4" fmla="*/ 16357 w 7566798"/>
                <a:gd name="connsiteY4" fmla="*/ 3451131 h 5128870"/>
                <a:gd name="connsiteX5" fmla="*/ 164 w 7566798"/>
                <a:gd name="connsiteY5" fmla="*/ 5128870 h 5128870"/>
                <a:gd name="connsiteX6" fmla="*/ 845919 w 7566798"/>
                <a:gd name="connsiteY6" fmla="*/ 5116827 h 5128870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36842 w 7556827"/>
                <a:gd name="connsiteY3" fmla="*/ 3419505 h 5116828"/>
                <a:gd name="connsiteX4" fmla="*/ 6386 w 7556827"/>
                <a:gd name="connsiteY4" fmla="*/ 3451131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116827 h 5116826"/>
                <a:gd name="connsiteX1" fmla="*/ 7556827 w 7556827"/>
                <a:gd name="connsiteY1" fmla="*/ 1164 h 5116826"/>
                <a:gd name="connsiteX2" fmla="*/ 5338850 w 7556827"/>
                <a:gd name="connsiteY2" fmla="*/ 0 h 5116826"/>
                <a:gd name="connsiteX3" fmla="*/ 836842 w 7556827"/>
                <a:gd name="connsiteY3" fmla="*/ 3419505 h 5116826"/>
                <a:gd name="connsiteX4" fmla="*/ 6387 w 7556827"/>
                <a:gd name="connsiteY4" fmla="*/ 3361563 h 5116826"/>
                <a:gd name="connsiteX5" fmla="*/ 304 w 7556827"/>
                <a:gd name="connsiteY5" fmla="*/ 5113941 h 5116826"/>
                <a:gd name="connsiteX6" fmla="*/ 835948 w 7556827"/>
                <a:gd name="connsiteY6" fmla="*/ 5116827 h 5116826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16625 w 7556827"/>
                <a:gd name="connsiteY3" fmla="*/ 3359792 h 5116828"/>
                <a:gd name="connsiteX4" fmla="*/ 6387 w 7556827"/>
                <a:gd name="connsiteY4" fmla="*/ 3361563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340745 h 5340745"/>
                <a:gd name="connsiteX1" fmla="*/ 7556827 w 7556827"/>
                <a:gd name="connsiteY1" fmla="*/ 225082 h 5340745"/>
                <a:gd name="connsiteX2" fmla="*/ 5268087 w 7556827"/>
                <a:gd name="connsiteY2" fmla="*/ 0 h 5340745"/>
                <a:gd name="connsiteX3" fmla="*/ 816625 w 7556827"/>
                <a:gd name="connsiteY3" fmla="*/ 3583710 h 5340745"/>
                <a:gd name="connsiteX4" fmla="*/ 6387 w 7556827"/>
                <a:gd name="connsiteY4" fmla="*/ 3585481 h 5340745"/>
                <a:gd name="connsiteX5" fmla="*/ 304 w 7556827"/>
                <a:gd name="connsiteY5" fmla="*/ 5337859 h 5340745"/>
                <a:gd name="connsiteX6" fmla="*/ 835948 w 7556827"/>
                <a:gd name="connsiteY6" fmla="*/ 5340745 h 5340745"/>
                <a:gd name="connsiteX0" fmla="*/ 835948 w 7445625"/>
                <a:gd name="connsiteY0" fmla="*/ 5340745 h 5340745"/>
                <a:gd name="connsiteX1" fmla="*/ 7445625 w 7445625"/>
                <a:gd name="connsiteY1" fmla="*/ 1163 h 5340745"/>
                <a:gd name="connsiteX2" fmla="*/ 5268087 w 7445625"/>
                <a:gd name="connsiteY2" fmla="*/ 0 h 5340745"/>
                <a:gd name="connsiteX3" fmla="*/ 816625 w 7445625"/>
                <a:gd name="connsiteY3" fmla="*/ 3583710 h 5340745"/>
                <a:gd name="connsiteX4" fmla="*/ 6387 w 7445625"/>
                <a:gd name="connsiteY4" fmla="*/ 3585481 h 5340745"/>
                <a:gd name="connsiteX5" fmla="*/ 304 w 7445625"/>
                <a:gd name="connsiteY5" fmla="*/ 5337859 h 5340745"/>
                <a:gd name="connsiteX6" fmla="*/ 835948 w 7445625"/>
                <a:gd name="connsiteY6" fmla="*/ 5340745 h 534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45625" h="5340745">
                  <a:moveTo>
                    <a:pt x="835948" y="5340745"/>
                  </a:moveTo>
                  <a:lnTo>
                    <a:pt x="7445625" y="1163"/>
                  </a:lnTo>
                  <a:lnTo>
                    <a:pt x="5268087" y="0"/>
                  </a:lnTo>
                  <a:lnTo>
                    <a:pt x="816625" y="3583710"/>
                  </a:lnTo>
                  <a:cubicBezTo>
                    <a:pt x="536762" y="3591208"/>
                    <a:pt x="373905" y="3585952"/>
                    <a:pt x="6387" y="3585481"/>
                  </a:cubicBezTo>
                  <a:cubicBezTo>
                    <a:pt x="8580" y="4122993"/>
                    <a:pt x="-1889" y="4800347"/>
                    <a:pt x="304" y="5337859"/>
                  </a:cubicBezTo>
                  <a:lnTo>
                    <a:pt x="835948" y="5340745"/>
                  </a:lnTo>
                  <a:close/>
                </a:path>
              </a:pathLst>
            </a:custGeom>
            <a:gradFill>
              <a:gsLst>
                <a:gs pos="39000">
                  <a:schemeClr val="bg1">
                    <a:alpha val="0"/>
                  </a:schemeClr>
                </a:gs>
                <a:gs pos="98000">
                  <a:srgbClr val="FFF7AE">
                    <a:lumMod val="60000"/>
                  </a:srgbClr>
                </a:gs>
                <a:gs pos="79000">
                  <a:srgbClr val="FFE60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4C51DBB-CD92-3157-AC15-4CA544C3E8BF}"/>
                </a:ext>
              </a:extLst>
            </p:cNvPr>
            <p:cNvSpPr/>
            <p:nvPr/>
          </p:nvSpPr>
          <p:spPr>
            <a:xfrm>
              <a:off x="4403211" y="2056731"/>
              <a:ext cx="3385577" cy="2744538"/>
            </a:xfrm>
            <a:custGeom>
              <a:avLst/>
              <a:gdLst>
                <a:gd name="connsiteX0" fmla="*/ 0 w 10150764"/>
                <a:gd name="connsiteY0" fmla="*/ 5781963 h 5781963"/>
                <a:gd name="connsiteX1" fmla="*/ 7620000 w 10150764"/>
                <a:gd name="connsiteY1" fmla="*/ 0 h 5781963"/>
                <a:gd name="connsiteX2" fmla="*/ 10150764 w 10150764"/>
                <a:gd name="connsiteY2" fmla="*/ 9236 h 5781963"/>
                <a:gd name="connsiteX3" fmla="*/ 10150764 w 10150764"/>
                <a:gd name="connsiteY3" fmla="*/ 646545 h 5781963"/>
                <a:gd name="connsiteX4" fmla="*/ 0 w 10150764"/>
                <a:gd name="connsiteY4" fmla="*/ 5781963 h 5781963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150764 w 10150764"/>
                <a:gd name="connsiteY3" fmla="*/ 646545 h 5800436"/>
                <a:gd name="connsiteX4" fmla="*/ 0 w 10150764"/>
                <a:gd name="connsiteY4" fmla="*/ 5800436 h 5800436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048022 w 10150764"/>
                <a:gd name="connsiteY3" fmla="*/ 677368 h 5800436"/>
                <a:gd name="connsiteX4" fmla="*/ 0 w 10150764"/>
                <a:gd name="connsiteY4" fmla="*/ 5800436 h 5800436"/>
                <a:gd name="connsiteX0" fmla="*/ 0 w 10068571"/>
                <a:gd name="connsiteY0" fmla="*/ 5800436 h 5800436"/>
                <a:gd name="connsiteX1" fmla="*/ 7620000 w 10068571"/>
                <a:gd name="connsiteY1" fmla="*/ 0 h 5800436"/>
                <a:gd name="connsiteX2" fmla="*/ 10068571 w 10068571"/>
                <a:gd name="connsiteY2" fmla="*/ 40059 h 5800436"/>
                <a:gd name="connsiteX3" fmla="*/ 10048022 w 10068571"/>
                <a:gd name="connsiteY3" fmla="*/ 677368 h 5800436"/>
                <a:gd name="connsiteX4" fmla="*/ 0 w 10068571"/>
                <a:gd name="connsiteY4" fmla="*/ 5800436 h 5800436"/>
                <a:gd name="connsiteX0" fmla="*/ 0 w 10068571"/>
                <a:gd name="connsiteY0" fmla="*/ 5769613 h 5769613"/>
                <a:gd name="connsiteX1" fmla="*/ 7568629 w 10068571"/>
                <a:gd name="connsiteY1" fmla="*/ 0 h 5769613"/>
                <a:gd name="connsiteX2" fmla="*/ 10068571 w 10068571"/>
                <a:gd name="connsiteY2" fmla="*/ 9236 h 5769613"/>
                <a:gd name="connsiteX3" fmla="*/ 10048022 w 10068571"/>
                <a:gd name="connsiteY3" fmla="*/ 646545 h 5769613"/>
                <a:gd name="connsiteX4" fmla="*/ 0 w 10068571"/>
                <a:gd name="connsiteY4" fmla="*/ 5769613 h 5769613"/>
                <a:gd name="connsiteX0" fmla="*/ 0 w 10089119"/>
                <a:gd name="connsiteY0" fmla="*/ 5769613 h 5769613"/>
                <a:gd name="connsiteX1" fmla="*/ 7589177 w 10089119"/>
                <a:gd name="connsiteY1" fmla="*/ 0 h 5769613"/>
                <a:gd name="connsiteX2" fmla="*/ 10089119 w 10089119"/>
                <a:gd name="connsiteY2" fmla="*/ 9236 h 5769613"/>
                <a:gd name="connsiteX3" fmla="*/ 10068570 w 10089119"/>
                <a:gd name="connsiteY3" fmla="*/ 646545 h 5769613"/>
                <a:gd name="connsiteX4" fmla="*/ 0 w 10089119"/>
                <a:gd name="connsiteY4" fmla="*/ 5769613 h 5769613"/>
                <a:gd name="connsiteX0" fmla="*/ 0 w 9986377"/>
                <a:gd name="connsiteY0" fmla="*/ 6036741 h 6036741"/>
                <a:gd name="connsiteX1" fmla="*/ 7486435 w 9986377"/>
                <a:gd name="connsiteY1" fmla="*/ 0 h 6036741"/>
                <a:gd name="connsiteX2" fmla="*/ 9986377 w 9986377"/>
                <a:gd name="connsiteY2" fmla="*/ 9236 h 6036741"/>
                <a:gd name="connsiteX3" fmla="*/ 9965828 w 9986377"/>
                <a:gd name="connsiteY3" fmla="*/ 646545 h 6036741"/>
                <a:gd name="connsiteX4" fmla="*/ 0 w 9986377"/>
                <a:gd name="connsiteY4" fmla="*/ 6036741 h 6036741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37747 w 10058296"/>
                <a:gd name="connsiteY3" fmla="*/ 646545 h 5728516"/>
                <a:gd name="connsiteX4" fmla="*/ 0 w 10058296"/>
                <a:gd name="connsiteY4" fmla="*/ 5728516 h 5728516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58295 w 10058296"/>
                <a:gd name="connsiteY3" fmla="*/ 636271 h 5728516"/>
                <a:gd name="connsiteX4" fmla="*/ 0 w 10058296"/>
                <a:gd name="connsiteY4" fmla="*/ 5728516 h 5728516"/>
                <a:gd name="connsiteX0" fmla="*/ 0 w 10058296"/>
                <a:gd name="connsiteY0" fmla="*/ 6060699 h 6060699"/>
                <a:gd name="connsiteX1" fmla="*/ 7558355 w 10058296"/>
                <a:gd name="connsiteY1" fmla="*/ 0 h 6060699"/>
                <a:gd name="connsiteX2" fmla="*/ 10058296 w 10058296"/>
                <a:gd name="connsiteY2" fmla="*/ 341419 h 6060699"/>
                <a:gd name="connsiteX3" fmla="*/ 10058295 w 10058296"/>
                <a:gd name="connsiteY3" fmla="*/ 968454 h 6060699"/>
                <a:gd name="connsiteX4" fmla="*/ 0 w 10058296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58295 w 10104442"/>
                <a:gd name="connsiteY3" fmla="*/ 968454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104442 w 10104442"/>
                <a:gd name="connsiteY3" fmla="*/ 619237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81370 w 10104442"/>
                <a:gd name="connsiteY3" fmla="*/ 636271 h 6060699"/>
                <a:gd name="connsiteX4" fmla="*/ 0 w 10104442"/>
                <a:gd name="connsiteY4" fmla="*/ 6060699 h 6060699"/>
                <a:gd name="connsiteX0" fmla="*/ 0 w 10012152"/>
                <a:gd name="connsiteY0" fmla="*/ 5992559 h 5992559"/>
                <a:gd name="connsiteX1" fmla="*/ 7466065 w 10012152"/>
                <a:gd name="connsiteY1" fmla="*/ 0 h 5992559"/>
                <a:gd name="connsiteX2" fmla="*/ 10012152 w 10012152"/>
                <a:gd name="connsiteY2" fmla="*/ 720 h 5992559"/>
                <a:gd name="connsiteX3" fmla="*/ 9989080 w 10012152"/>
                <a:gd name="connsiteY3" fmla="*/ 636271 h 5992559"/>
                <a:gd name="connsiteX4" fmla="*/ 0 w 10012152"/>
                <a:gd name="connsiteY4" fmla="*/ 5992559 h 599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2152" h="5992559">
                  <a:moveTo>
                    <a:pt x="0" y="5992559"/>
                  </a:moveTo>
                  <a:lnTo>
                    <a:pt x="7466065" y="0"/>
                  </a:lnTo>
                  <a:lnTo>
                    <a:pt x="10012152" y="720"/>
                  </a:lnTo>
                  <a:lnTo>
                    <a:pt x="9989080" y="636271"/>
                  </a:lnTo>
                  <a:lnTo>
                    <a:pt x="0" y="5992559"/>
                  </a:lnTo>
                  <a:close/>
                </a:path>
              </a:pathLst>
            </a:custGeom>
            <a:gradFill>
              <a:gsLst>
                <a:gs pos="43000">
                  <a:schemeClr val="bg1">
                    <a:alpha val="0"/>
                  </a:schemeClr>
                </a:gs>
                <a:gs pos="98000">
                  <a:schemeClr val="tx2">
                    <a:lumMod val="50000"/>
                    <a:lumOff val="50000"/>
                  </a:schemeClr>
                </a:gs>
                <a:gs pos="82000">
                  <a:schemeClr val="tx2">
                    <a:lumMod val="50000"/>
                    <a:lumOff val="50000"/>
                  </a:schemeClr>
                </a:gs>
              </a:gsLst>
              <a:lin ang="288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3437430-83A9-6B8C-EC0E-D65530CD1610}"/>
                </a:ext>
              </a:extLst>
            </p:cNvPr>
            <p:cNvSpPr/>
            <p:nvPr/>
          </p:nvSpPr>
          <p:spPr>
            <a:xfrm>
              <a:off x="4090930" y="2365300"/>
              <a:ext cx="3690440" cy="2621068"/>
            </a:xfrm>
            <a:custGeom>
              <a:avLst/>
              <a:gdLst>
                <a:gd name="connsiteX0" fmla="*/ 2909 w 11042178"/>
                <a:gd name="connsiteY0" fmla="*/ 5632368 h 6512270"/>
                <a:gd name="connsiteX1" fmla="*/ 948482 w 11042178"/>
                <a:gd name="connsiteY1" fmla="*/ 5621977 h 6512270"/>
                <a:gd name="connsiteX2" fmla="*/ 11042178 w 11042178"/>
                <a:gd name="connsiteY2" fmla="*/ 0 h 6512270"/>
                <a:gd name="connsiteX3" fmla="*/ 11027664 w 11042178"/>
                <a:gd name="connsiteY3" fmla="*/ 6512270 h 6512270"/>
                <a:gd name="connsiteX4" fmla="*/ 0 w 11042178"/>
                <a:gd name="connsiteY4" fmla="*/ 6512270 h 6512270"/>
                <a:gd name="connsiteX5" fmla="*/ 2909 w 11042178"/>
                <a:gd name="connsiteY5" fmla="*/ 5632368 h 6512270"/>
                <a:gd name="connsiteX0" fmla="*/ 2909 w 11027664"/>
                <a:gd name="connsiteY0" fmla="*/ 5574859 h 6454761"/>
                <a:gd name="connsiteX1" fmla="*/ 948482 w 11027664"/>
                <a:gd name="connsiteY1" fmla="*/ 5564468 h 6454761"/>
                <a:gd name="connsiteX2" fmla="*/ 10978917 w 11027664"/>
                <a:gd name="connsiteY2" fmla="*/ 0 h 6454761"/>
                <a:gd name="connsiteX3" fmla="*/ 11027664 w 11027664"/>
                <a:gd name="connsiteY3" fmla="*/ 6454761 h 6454761"/>
                <a:gd name="connsiteX4" fmla="*/ 0 w 11027664"/>
                <a:gd name="connsiteY4" fmla="*/ 6454761 h 6454761"/>
                <a:gd name="connsiteX5" fmla="*/ 2909 w 11027664"/>
                <a:gd name="connsiteY5" fmla="*/ 5574859 h 6454761"/>
                <a:gd name="connsiteX0" fmla="*/ 2909 w 11030675"/>
                <a:gd name="connsiteY0" fmla="*/ 5620866 h 6500768"/>
                <a:gd name="connsiteX1" fmla="*/ 948482 w 11030675"/>
                <a:gd name="connsiteY1" fmla="*/ 5610475 h 6500768"/>
                <a:gd name="connsiteX2" fmla="*/ 11030675 w 11030675"/>
                <a:gd name="connsiteY2" fmla="*/ 0 h 6500768"/>
                <a:gd name="connsiteX3" fmla="*/ 11027664 w 11030675"/>
                <a:gd name="connsiteY3" fmla="*/ 6500768 h 6500768"/>
                <a:gd name="connsiteX4" fmla="*/ 0 w 11030675"/>
                <a:gd name="connsiteY4" fmla="*/ 6500768 h 6500768"/>
                <a:gd name="connsiteX5" fmla="*/ 2909 w 11030675"/>
                <a:gd name="connsiteY5" fmla="*/ 5620866 h 6500768"/>
                <a:gd name="connsiteX0" fmla="*/ 13300 w 11041066"/>
                <a:gd name="connsiteY0" fmla="*/ 5620866 h 6500768"/>
                <a:gd name="connsiteX1" fmla="*/ 958873 w 11041066"/>
                <a:gd name="connsiteY1" fmla="*/ 5610475 h 6500768"/>
                <a:gd name="connsiteX2" fmla="*/ 11041066 w 11041066"/>
                <a:gd name="connsiteY2" fmla="*/ 0 h 6500768"/>
                <a:gd name="connsiteX3" fmla="*/ 11038055 w 11041066"/>
                <a:gd name="connsiteY3" fmla="*/ 6500768 h 6500768"/>
                <a:gd name="connsiteX4" fmla="*/ 0 w 11041066"/>
                <a:gd name="connsiteY4" fmla="*/ 6479986 h 6500768"/>
                <a:gd name="connsiteX5" fmla="*/ 13300 w 11041066"/>
                <a:gd name="connsiteY5" fmla="*/ 5620866 h 6500768"/>
                <a:gd name="connsiteX0" fmla="*/ 13300 w 11041066"/>
                <a:gd name="connsiteY0" fmla="*/ 5620866 h 6511158"/>
                <a:gd name="connsiteX1" fmla="*/ 958873 w 11041066"/>
                <a:gd name="connsiteY1" fmla="*/ 5610475 h 6511158"/>
                <a:gd name="connsiteX2" fmla="*/ 11041066 w 11041066"/>
                <a:gd name="connsiteY2" fmla="*/ 0 h 6511158"/>
                <a:gd name="connsiteX3" fmla="*/ 11038055 w 11041066"/>
                <a:gd name="connsiteY3" fmla="*/ 6500768 h 6511158"/>
                <a:gd name="connsiteX4" fmla="*/ 0 w 11041066"/>
                <a:gd name="connsiteY4" fmla="*/ 6511158 h 6511158"/>
                <a:gd name="connsiteX5" fmla="*/ 13300 w 11041066"/>
                <a:gd name="connsiteY5" fmla="*/ 5620866 h 6511158"/>
                <a:gd name="connsiteX0" fmla="*/ 13300 w 11110801"/>
                <a:gd name="connsiteY0" fmla="*/ 5620866 h 6521550"/>
                <a:gd name="connsiteX1" fmla="*/ 958873 w 11110801"/>
                <a:gd name="connsiteY1" fmla="*/ 5610475 h 6521550"/>
                <a:gd name="connsiteX2" fmla="*/ 11041066 w 11110801"/>
                <a:gd name="connsiteY2" fmla="*/ 0 h 6521550"/>
                <a:gd name="connsiteX3" fmla="*/ 11110791 w 11110801"/>
                <a:gd name="connsiteY3" fmla="*/ 6521550 h 6521550"/>
                <a:gd name="connsiteX4" fmla="*/ 0 w 11110801"/>
                <a:gd name="connsiteY4" fmla="*/ 6511158 h 6521550"/>
                <a:gd name="connsiteX5" fmla="*/ 13300 w 11110801"/>
                <a:gd name="connsiteY5" fmla="*/ 5620866 h 6521550"/>
                <a:gd name="connsiteX0" fmla="*/ 13300 w 11110866"/>
                <a:gd name="connsiteY0" fmla="*/ 5070148 h 5970832"/>
                <a:gd name="connsiteX1" fmla="*/ 958873 w 11110866"/>
                <a:gd name="connsiteY1" fmla="*/ 5059757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13300 w 11110866"/>
                <a:gd name="connsiteY0" fmla="*/ 5070148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2910 w 11110866"/>
                <a:gd name="connsiteY0" fmla="*/ 5163666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58873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84448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84448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38091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798"/>
                <a:gd name="connsiteY0" fmla="*/ 5143118 h 5950284"/>
                <a:gd name="connsiteX1" fmla="*/ 938091 w 11110798"/>
                <a:gd name="connsiteY1" fmla="*/ 5132727 h 5950284"/>
                <a:gd name="connsiteX2" fmla="*/ 11010944 w 11110798"/>
                <a:gd name="connsiteY2" fmla="*/ 0 h 5950284"/>
                <a:gd name="connsiteX3" fmla="*/ 11110791 w 11110798"/>
                <a:gd name="connsiteY3" fmla="*/ 5950284 h 5950284"/>
                <a:gd name="connsiteX4" fmla="*/ 0 w 11110798"/>
                <a:gd name="connsiteY4" fmla="*/ 5939892 h 5950284"/>
                <a:gd name="connsiteX5" fmla="*/ 2910 w 11110798"/>
                <a:gd name="connsiteY5" fmla="*/ 5143118 h 5950284"/>
                <a:gd name="connsiteX0" fmla="*/ 2910 w 11010944"/>
                <a:gd name="connsiteY0" fmla="*/ 5143118 h 5939892"/>
                <a:gd name="connsiteX1" fmla="*/ 938091 w 11010944"/>
                <a:gd name="connsiteY1" fmla="*/ 5132727 h 5939892"/>
                <a:gd name="connsiteX2" fmla="*/ 11010944 w 11010944"/>
                <a:gd name="connsiteY2" fmla="*/ 0 h 5939892"/>
                <a:gd name="connsiteX3" fmla="*/ 11008049 w 11010944"/>
                <a:gd name="connsiteY3" fmla="*/ 5898913 h 5939892"/>
                <a:gd name="connsiteX4" fmla="*/ 0 w 11010944"/>
                <a:gd name="connsiteY4" fmla="*/ 5939892 h 5939892"/>
                <a:gd name="connsiteX5" fmla="*/ 2910 w 11010944"/>
                <a:gd name="connsiteY5" fmla="*/ 5143118 h 5939892"/>
                <a:gd name="connsiteX0" fmla="*/ 72 w 11008106"/>
                <a:gd name="connsiteY0" fmla="*/ 5143118 h 5898913"/>
                <a:gd name="connsiteX1" fmla="*/ 935253 w 11008106"/>
                <a:gd name="connsiteY1" fmla="*/ 5132727 h 5898913"/>
                <a:gd name="connsiteX2" fmla="*/ 11008106 w 11008106"/>
                <a:gd name="connsiteY2" fmla="*/ 0 h 5898913"/>
                <a:gd name="connsiteX3" fmla="*/ 11005211 w 11008106"/>
                <a:gd name="connsiteY3" fmla="*/ 5898913 h 5898913"/>
                <a:gd name="connsiteX4" fmla="*/ 7436 w 11008106"/>
                <a:gd name="connsiteY4" fmla="*/ 5898795 h 5898913"/>
                <a:gd name="connsiteX5" fmla="*/ 72 w 11008106"/>
                <a:gd name="connsiteY5" fmla="*/ 5143118 h 5898913"/>
                <a:gd name="connsiteX0" fmla="*/ 23458 w 11000670"/>
                <a:gd name="connsiteY0" fmla="*/ 5194489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23458 w 11000670"/>
                <a:gd name="connsiteY5" fmla="*/ 5194489 h 5898913"/>
                <a:gd name="connsiteX0" fmla="*/ 44007 w 11000670"/>
                <a:gd name="connsiteY0" fmla="*/ 5143118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44007 w 11000670"/>
                <a:gd name="connsiteY0" fmla="*/ 5143118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33733 w 11000670"/>
                <a:gd name="connsiteY0" fmla="*/ 5102021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01905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091631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22569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15999 h 5898913"/>
                <a:gd name="connsiteX5" fmla="*/ 47750 w 11014687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47750 w 11014687"/>
                <a:gd name="connsiteY5" fmla="*/ 5122569 h 5898913"/>
                <a:gd name="connsiteX0" fmla="*/ 5695 w 11014687"/>
                <a:gd name="connsiteY0" fmla="*/ 553655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36559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05511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4687"/>
                <a:gd name="connsiteY0" fmla="*/ 5505511 h 5898913"/>
                <a:gd name="connsiteX1" fmla="*/ 924074 w 11014687"/>
                <a:gd name="connsiteY1" fmla="*/ 5505470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1797"/>
                <a:gd name="connsiteY0" fmla="*/ 5329567 h 5722969"/>
                <a:gd name="connsiteX1" fmla="*/ 924074 w 11011797"/>
                <a:gd name="connsiteY1" fmla="*/ 5329526 h 5722969"/>
                <a:gd name="connsiteX2" fmla="*/ 10902545 w 11011797"/>
                <a:gd name="connsiteY2" fmla="*/ 0 h 5722969"/>
                <a:gd name="connsiteX3" fmla="*/ 11011792 w 11011797"/>
                <a:gd name="connsiteY3" fmla="*/ 5722969 h 5722969"/>
                <a:gd name="connsiteX4" fmla="*/ 0 w 11011797"/>
                <a:gd name="connsiteY4" fmla="*/ 5722852 h 5722969"/>
                <a:gd name="connsiteX5" fmla="*/ 5695 w 11011797"/>
                <a:gd name="connsiteY5" fmla="*/ 5329567 h 5722969"/>
                <a:gd name="connsiteX0" fmla="*/ 5695 w 10913722"/>
                <a:gd name="connsiteY0" fmla="*/ 5329567 h 5722969"/>
                <a:gd name="connsiteX1" fmla="*/ 924074 w 10913722"/>
                <a:gd name="connsiteY1" fmla="*/ 5329526 h 5722969"/>
                <a:gd name="connsiteX2" fmla="*/ 10902545 w 10913722"/>
                <a:gd name="connsiteY2" fmla="*/ 0 h 5722969"/>
                <a:gd name="connsiteX3" fmla="*/ 10913667 w 10913722"/>
                <a:gd name="connsiteY3" fmla="*/ 5722969 h 5722969"/>
                <a:gd name="connsiteX4" fmla="*/ 0 w 10913722"/>
                <a:gd name="connsiteY4" fmla="*/ 5722852 h 5722969"/>
                <a:gd name="connsiteX5" fmla="*/ 5695 w 10913722"/>
                <a:gd name="connsiteY5" fmla="*/ 5329567 h 57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13722" h="5722969">
                  <a:moveTo>
                    <a:pt x="5695" y="5329567"/>
                  </a:moveTo>
                  <a:lnTo>
                    <a:pt x="924074" y="5329526"/>
                  </a:lnTo>
                  <a:lnTo>
                    <a:pt x="10902545" y="0"/>
                  </a:lnTo>
                  <a:cubicBezTo>
                    <a:pt x="10901541" y="2166923"/>
                    <a:pt x="10914671" y="3556046"/>
                    <a:pt x="10913667" y="5722969"/>
                  </a:cubicBezTo>
                  <a:lnTo>
                    <a:pt x="0" y="5722852"/>
                  </a:lnTo>
                  <a:cubicBezTo>
                    <a:pt x="970" y="5429551"/>
                    <a:pt x="4725" y="5622868"/>
                    <a:pt x="5695" y="5329567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2008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5E28BE-DEB7-01CE-A482-B4C6B926A35F}"/>
                </a:ext>
              </a:extLst>
            </p:cNvPr>
            <p:cNvSpPr txBox="1"/>
            <p:nvPr/>
          </p:nvSpPr>
          <p:spPr>
            <a:xfrm rot="18770187">
              <a:off x="4384757" y="3146661"/>
              <a:ext cx="631990" cy="3150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723B90-9A56-B52A-A370-720162E4E8AD}"/>
                </a:ext>
              </a:extLst>
            </p:cNvPr>
            <p:cNvSpPr txBox="1"/>
            <p:nvPr/>
          </p:nvSpPr>
          <p:spPr>
            <a:xfrm rot="18780000" flipH="1">
              <a:off x="5288981" y="3141963"/>
              <a:ext cx="530783" cy="3150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F0B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2340C3-174C-D40D-FBA5-B924FE20B627}"/>
                </a:ext>
              </a:extLst>
            </p:cNvPr>
            <p:cNvSpPr txBox="1"/>
            <p:nvPr/>
          </p:nvSpPr>
          <p:spPr>
            <a:xfrm rot="19387816">
              <a:off x="5827050" y="2875384"/>
              <a:ext cx="1626884" cy="3150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Grover-HL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18F12A4-E644-9F5F-22A1-AE47F12C9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482472" y="3207519"/>
              <a:ext cx="590125" cy="25060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1D98F4-8671-C5C9-3417-E182D2133CB2}"/>
                </a:ext>
              </a:extLst>
            </p:cNvPr>
            <p:cNvGrpSpPr/>
            <p:nvPr/>
          </p:nvGrpSpPr>
          <p:grpSpPr>
            <a:xfrm>
              <a:off x="5933016" y="2129825"/>
              <a:ext cx="524042" cy="524042"/>
              <a:chOff x="6902049" y="5127011"/>
              <a:chExt cx="1474382" cy="1474382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74B4EE9-1DC0-26FB-EF02-DE0D89C5E6B0}"/>
                  </a:ext>
                </a:extLst>
              </p:cNvPr>
              <p:cNvSpPr/>
              <p:nvPr/>
            </p:nvSpPr>
            <p:spPr>
              <a:xfrm>
                <a:off x="6902049" y="5127011"/>
                <a:ext cx="1474382" cy="14743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0B6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71BA130-7D05-659D-CAA2-CDF0D1B70D2A}"/>
                  </a:ext>
                </a:extLst>
              </p:cNvPr>
              <p:cNvGrpSpPr/>
              <p:nvPr/>
            </p:nvGrpSpPr>
            <p:grpSpPr>
              <a:xfrm rot="13487695">
                <a:off x="7347162" y="5347886"/>
                <a:ext cx="640470" cy="1032631"/>
                <a:chOff x="4625391" y="8806080"/>
                <a:chExt cx="304905" cy="492687"/>
              </a:xfrm>
            </p:grpSpPr>
            <p:sp>
              <p:nvSpPr>
                <p:cNvPr id="78" name="Right Arrow 77">
                  <a:extLst>
                    <a:ext uri="{FF2B5EF4-FFF2-40B4-BE49-F238E27FC236}">
                      <a16:creationId xmlns:a16="http://schemas.microsoft.com/office/drawing/2014/main" id="{7D2BD6EE-2D33-A57F-1A5A-37F54D5E4211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gradFill flip="none" rotWithShape="1">
                  <a:gsLst>
                    <a:gs pos="58000">
                      <a:srgbClr val="FFC325"/>
                    </a:gs>
                    <a:gs pos="100000">
                      <a:srgbClr val="FFC325">
                        <a:tint val="44500"/>
                        <a:satMod val="160000"/>
                      </a:srgbClr>
                    </a:gs>
                    <a:gs pos="100000">
                      <a:srgbClr val="FFC325">
                        <a:tint val="23500"/>
                        <a:satMod val="16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5E8C9E58-E12F-A64C-EE57-0C3DCF95F195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E48ADC85-43B8-A337-D3F4-235D6B118422}"/>
                    </a:ext>
                  </a:extLst>
                </p:cNvPr>
                <p:cNvSpPr/>
                <p:nvPr/>
              </p:nvSpPr>
              <p:spPr>
                <a:xfrm rot="10688789">
                  <a:off x="4625391" y="8874251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rgbClr val="FFC325"/>
                    </a:gs>
                    <a:gs pos="43000">
                      <a:srgbClr val="FFC325">
                        <a:alpha val="57797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1F8B4C0-B701-2158-5F1F-E0FA1932CD68}"/>
                </a:ext>
              </a:extLst>
            </p:cNvPr>
            <p:cNvGrpSpPr/>
            <p:nvPr/>
          </p:nvGrpSpPr>
          <p:grpSpPr>
            <a:xfrm>
              <a:off x="4974994" y="2129825"/>
              <a:ext cx="521208" cy="521208"/>
              <a:chOff x="9136491" y="701547"/>
              <a:chExt cx="521208" cy="52120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7E4AF7F-6C35-356F-CBF4-FB440F05FBA8}"/>
                  </a:ext>
                </a:extLst>
              </p:cNvPr>
              <p:cNvSpPr/>
              <p:nvPr/>
            </p:nvSpPr>
            <p:spPr>
              <a:xfrm>
                <a:off x="9136491" y="70154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E9B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9102CF4-5F42-4B85-60BE-AA23113F78B0}"/>
                  </a:ext>
                </a:extLst>
              </p:cNvPr>
              <p:cNvGrpSpPr/>
              <p:nvPr/>
            </p:nvGrpSpPr>
            <p:grpSpPr>
              <a:xfrm>
                <a:off x="9243531" y="769805"/>
                <a:ext cx="274742" cy="378501"/>
                <a:chOff x="5318797" y="5913882"/>
                <a:chExt cx="274742" cy="378501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D3BF20AF-5ADD-D136-08CF-C04CD70B4D6C}"/>
                    </a:ext>
                  </a:extLst>
                </p:cNvPr>
                <p:cNvGrpSpPr/>
                <p:nvPr/>
              </p:nvGrpSpPr>
              <p:grpSpPr>
                <a:xfrm rot="13487695">
                  <a:off x="5318797" y="5980155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72" name="Right Arrow 71">
                    <a:extLst>
                      <a:ext uri="{FF2B5EF4-FFF2-40B4-BE49-F238E27FC236}">
                        <a16:creationId xmlns:a16="http://schemas.microsoft.com/office/drawing/2014/main" id="{DA0FE6E4-CFB8-ACA4-1A94-A90CD0227D8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897A8F19-F7B3-613B-D6AF-214EC41BC4E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3C28CCF2-00EA-CC63-71DF-901EE632B712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99C6144-55FE-8010-AF74-77AFD567BDB2}"/>
                    </a:ext>
                  </a:extLst>
                </p:cNvPr>
                <p:cNvGrpSpPr/>
                <p:nvPr/>
              </p:nvGrpSpPr>
              <p:grpSpPr>
                <a:xfrm rot="10212165">
                  <a:off x="5477208" y="5913882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68" name="Right Arrow 67">
                    <a:extLst>
                      <a:ext uri="{FF2B5EF4-FFF2-40B4-BE49-F238E27FC236}">
                        <a16:creationId xmlns:a16="http://schemas.microsoft.com/office/drawing/2014/main" id="{AA4BF1F0-8506-1BF7-68A2-7170BF7789EF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EBD0EA1-BB9D-879A-52DC-10F112BD3885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540EAC67-BB87-978D-6AD0-7DF2AEE24CA5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4E41D02-8261-23F2-0184-18EF44BB1805}"/>
                    </a:ext>
                  </a:extLst>
                </p:cNvPr>
                <p:cNvGrpSpPr/>
                <p:nvPr/>
              </p:nvGrpSpPr>
              <p:grpSpPr>
                <a:xfrm rot="10800000">
                  <a:off x="5442840" y="6104820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58" name="Right Arrow 57">
                    <a:extLst>
                      <a:ext uri="{FF2B5EF4-FFF2-40B4-BE49-F238E27FC236}">
                        <a16:creationId xmlns:a16="http://schemas.microsoft.com/office/drawing/2014/main" id="{6D344A53-AC45-24D9-D202-A225A0924B80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58621E7-EF28-6C1E-AFEA-44FB2560D31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3279E18-5A90-628E-AF4A-5D67A1FE7C39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B34CBF-1012-0640-CBE8-5E72E99EDD2F}"/>
                </a:ext>
              </a:extLst>
            </p:cNvPr>
            <p:cNvGrpSpPr/>
            <p:nvPr/>
          </p:nvGrpSpPr>
          <p:grpSpPr>
            <a:xfrm>
              <a:off x="6880603" y="2129825"/>
              <a:ext cx="521208" cy="521208"/>
              <a:chOff x="10845978" y="1599240"/>
              <a:chExt cx="548883" cy="54888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FC07333-D52F-C7B3-C79C-B2DC78BF454F}"/>
                  </a:ext>
                </a:extLst>
              </p:cNvPr>
              <p:cNvSpPr/>
              <p:nvPr/>
            </p:nvSpPr>
            <p:spPr>
              <a:xfrm>
                <a:off x="10845978" y="1599240"/>
                <a:ext cx="548883" cy="5488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B03CC96-CEBA-7EE3-BB52-82D9677392E4}"/>
                  </a:ext>
                </a:extLst>
              </p:cNvPr>
              <p:cNvGrpSpPr/>
              <p:nvPr/>
            </p:nvGrpSpPr>
            <p:grpSpPr>
              <a:xfrm>
                <a:off x="10918620" y="1712635"/>
                <a:ext cx="398588" cy="335052"/>
                <a:chOff x="5728618" y="1538134"/>
                <a:chExt cx="4371280" cy="3674490"/>
              </a:xfrm>
            </p:grpSpPr>
            <p:sp>
              <p:nvSpPr>
                <p:cNvPr id="40" name="Trapezoid 39">
                  <a:extLst>
                    <a:ext uri="{FF2B5EF4-FFF2-40B4-BE49-F238E27FC236}">
                      <a16:creationId xmlns:a16="http://schemas.microsoft.com/office/drawing/2014/main" id="{DF24AA3B-721B-8B7C-2FFA-2FD89B872E8D}"/>
                    </a:ext>
                  </a:extLst>
                </p:cNvPr>
                <p:cNvSpPr/>
                <p:nvPr/>
              </p:nvSpPr>
              <p:spPr>
                <a:xfrm>
                  <a:off x="7621534" y="4617526"/>
                  <a:ext cx="585450" cy="319301"/>
                </a:xfrm>
                <a:prstGeom prst="trapezoid">
                  <a:avLst/>
                </a:prstGeom>
                <a:solidFill>
                  <a:srgbClr val="DADADA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FFD78F2A-E581-AAB2-2B44-374FDD66EB01}"/>
                    </a:ext>
                  </a:extLst>
                </p:cNvPr>
                <p:cNvSpPr/>
                <p:nvPr/>
              </p:nvSpPr>
              <p:spPr>
                <a:xfrm>
                  <a:off x="5728618" y="1538134"/>
                  <a:ext cx="4371280" cy="3112714"/>
                </a:xfrm>
                <a:prstGeom prst="roundRect">
                  <a:avLst>
                    <a:gd name="adj" fmla="val 5702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28BC4CEE-5CB6-DDC6-75CE-2A6587552F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8618" y="4088374"/>
                  <a:ext cx="43712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F32BBDE-4EB7-E66F-088D-20E0772A9923}"/>
                    </a:ext>
                  </a:extLst>
                </p:cNvPr>
                <p:cNvSpPr/>
                <p:nvPr/>
              </p:nvSpPr>
              <p:spPr>
                <a:xfrm>
                  <a:off x="7833198" y="4302932"/>
                  <a:ext cx="162117" cy="16515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ounded Rectangle 43">
                  <a:extLst>
                    <a:ext uri="{FF2B5EF4-FFF2-40B4-BE49-F238E27FC236}">
                      <a16:creationId xmlns:a16="http://schemas.microsoft.com/office/drawing/2014/main" id="{50F90D77-E9A6-EC77-42D5-3D6FA477D288}"/>
                    </a:ext>
                  </a:extLst>
                </p:cNvPr>
                <p:cNvSpPr/>
                <p:nvPr/>
              </p:nvSpPr>
              <p:spPr>
                <a:xfrm>
                  <a:off x="6633057" y="5087345"/>
                  <a:ext cx="2562398" cy="1252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EB6D100A-EC98-FAD1-2DC0-5317BFFFBE68}"/>
                    </a:ext>
                  </a:extLst>
                </p:cNvPr>
                <p:cNvSpPr/>
                <p:nvPr/>
              </p:nvSpPr>
              <p:spPr>
                <a:xfrm>
                  <a:off x="5728618" y="1539765"/>
                  <a:ext cx="4371280" cy="2550240"/>
                </a:xfrm>
                <a:custGeom>
                  <a:avLst/>
                  <a:gdLst>
                    <a:gd name="connsiteX0" fmla="*/ 108808 w 2679813"/>
                    <a:gd name="connsiteY0" fmla="*/ 0 h 1563419"/>
                    <a:gd name="connsiteX1" fmla="*/ 2571005 w 2679813"/>
                    <a:gd name="connsiteY1" fmla="*/ 0 h 1563419"/>
                    <a:gd name="connsiteX2" fmla="*/ 2679813 w 2679813"/>
                    <a:gd name="connsiteY2" fmla="*/ 108808 h 1563419"/>
                    <a:gd name="connsiteX3" fmla="*/ 2679813 w 2679813"/>
                    <a:gd name="connsiteY3" fmla="*/ 1563419 h 1563419"/>
                    <a:gd name="connsiteX4" fmla="*/ 0 w 2679813"/>
                    <a:gd name="connsiteY4" fmla="*/ 1563419 h 1563419"/>
                    <a:gd name="connsiteX5" fmla="*/ 0 w 2679813"/>
                    <a:gd name="connsiteY5" fmla="*/ 108808 h 1563419"/>
                    <a:gd name="connsiteX6" fmla="*/ 108808 w 2679813"/>
                    <a:gd name="connsiteY6" fmla="*/ 0 h 1563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9813" h="1563419">
                      <a:moveTo>
                        <a:pt x="108808" y="0"/>
                      </a:moveTo>
                      <a:lnTo>
                        <a:pt x="2571005" y="0"/>
                      </a:lnTo>
                      <a:cubicBezTo>
                        <a:pt x="2631098" y="0"/>
                        <a:pt x="2679813" y="48715"/>
                        <a:pt x="2679813" y="108808"/>
                      </a:cubicBezTo>
                      <a:lnTo>
                        <a:pt x="2679813" y="1563419"/>
                      </a:lnTo>
                      <a:lnTo>
                        <a:pt x="0" y="1563419"/>
                      </a:lnTo>
                      <a:lnTo>
                        <a:pt x="0" y="108808"/>
                      </a:lnTo>
                      <a:cubicBezTo>
                        <a:pt x="0" y="48715"/>
                        <a:pt x="48715" y="0"/>
                        <a:pt x="10880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26AF2FF-6F9C-36BE-A938-CD7EA6219B6B}"/>
                    </a:ext>
                  </a:extLst>
                </p:cNvPr>
                <p:cNvSpPr/>
                <p:nvPr/>
              </p:nvSpPr>
              <p:spPr>
                <a:xfrm>
                  <a:off x="5893207" y="1695763"/>
                  <a:ext cx="4042101" cy="2206647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AC1B7E0-D3DF-D810-9A15-0775196A31AF}"/>
                    </a:ext>
                  </a:extLst>
                </p:cNvPr>
                <p:cNvSpPr/>
                <p:nvPr/>
              </p:nvSpPr>
              <p:spPr>
                <a:xfrm>
                  <a:off x="5890433" y="1685294"/>
                  <a:ext cx="4042101" cy="2206647"/>
                </a:xfrm>
                <a:prstGeom prst="rect">
                  <a:avLst/>
                </a:prstGeom>
                <a:gradFill>
                  <a:gsLst>
                    <a:gs pos="16000">
                      <a:schemeClr val="tx2">
                        <a:lumMod val="25000"/>
                        <a:lumOff val="75000"/>
                      </a:schemeClr>
                    </a:gs>
                    <a:gs pos="100000">
                      <a:schemeClr val="bg1"/>
                    </a:gs>
                    <a:gs pos="58000">
                      <a:schemeClr val="tx2">
                        <a:lumMod val="10000"/>
                        <a:lumOff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2D05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Biome" panose="020B0604020202020204" pitchFamily="34" charset="0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7F6C104-441E-84C3-52A3-3E403229EC5B}"/>
                    </a:ext>
                  </a:extLst>
                </p:cNvPr>
                <p:cNvGrpSpPr/>
                <p:nvPr/>
              </p:nvGrpSpPr>
              <p:grpSpPr>
                <a:xfrm rot="1746963">
                  <a:off x="6788025" y="1672132"/>
                  <a:ext cx="2272618" cy="2252096"/>
                  <a:chOff x="7128553" y="2075786"/>
                  <a:chExt cx="1584303" cy="1569997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671C9D65-6466-C15D-8FF7-CC6A8DDFDEA2}"/>
                      </a:ext>
                    </a:extLst>
                  </p:cNvPr>
                  <p:cNvSpPr/>
                  <p:nvPr/>
                </p:nvSpPr>
                <p:spPr>
                  <a:xfrm>
                    <a:off x="7715680" y="2075786"/>
                    <a:ext cx="395721" cy="156999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F0A3DF2-E361-BBB8-F299-26B4AF7B09D4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7715690" y="2049914"/>
                    <a:ext cx="395722" cy="15699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EF902C42-C422-F094-31E1-2415511615A2}"/>
                      </a:ext>
                    </a:extLst>
                  </p:cNvPr>
                  <p:cNvSpPr/>
                  <p:nvPr/>
                </p:nvSpPr>
                <p:spPr>
                  <a:xfrm rot="18000000">
                    <a:off x="7729998" y="2075606"/>
                    <a:ext cx="395722" cy="156999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F1CEC09-A456-DCEB-08F8-82DB17C6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1904" y="5164903"/>
              <a:ext cx="512942" cy="287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844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2B8A8-E872-1281-A369-62FBAC46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F870C-4B56-DFDA-FC3D-17FDEEC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5"/>
            <a:ext cx="10515600" cy="1325563"/>
          </a:xfrm>
        </p:spPr>
        <p:txBody>
          <a:bodyPr/>
          <a:lstStyle/>
          <a:p>
            <a:r>
              <a:rPr lang="en-US" dirty="0"/>
              <a:t>Efforts to achieve the Heisenberg Limit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919CD2-BCED-24EF-1D8F-8B144BEA4548}"/>
              </a:ext>
            </a:extLst>
          </p:cNvPr>
          <p:cNvGrpSpPr/>
          <p:nvPr/>
        </p:nvGrpSpPr>
        <p:grpSpPr>
          <a:xfrm>
            <a:off x="342628" y="1371917"/>
            <a:ext cx="5645353" cy="2305747"/>
            <a:chOff x="342628" y="1371917"/>
            <a:chExt cx="5645353" cy="23057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EAD4DD-6EC9-9F89-FB0A-4B89B11E52EA}"/>
                </a:ext>
              </a:extLst>
            </p:cNvPr>
            <p:cNvSpPr txBox="1"/>
            <p:nvPr/>
          </p:nvSpPr>
          <p:spPr>
            <a:xfrm>
              <a:off x="1641578" y="1371917"/>
              <a:ext cx="2911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Quantum Error Correction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037530-1FAD-2A2C-21EB-A756E101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28" y="1826523"/>
              <a:ext cx="5508955" cy="921925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C718C9-7875-95C7-4A3E-5244CED6C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6540" y="2352729"/>
              <a:ext cx="4681441" cy="1324935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0DB242-2E1A-EAD5-D0A8-A4DB2263D187}"/>
              </a:ext>
            </a:extLst>
          </p:cNvPr>
          <p:cNvGrpSpPr/>
          <p:nvPr/>
        </p:nvGrpSpPr>
        <p:grpSpPr>
          <a:xfrm>
            <a:off x="1153965" y="4660756"/>
            <a:ext cx="4834016" cy="1650653"/>
            <a:chOff x="6857227" y="4203870"/>
            <a:chExt cx="4834016" cy="16506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868520-8ED8-0442-A7F2-7883CF76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7227" y="4823662"/>
              <a:ext cx="4764648" cy="1030861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C832A-9CF7-C4A4-A6C3-E680720A126A}"/>
                </a:ext>
              </a:extLst>
            </p:cNvPr>
            <p:cNvSpPr txBox="1"/>
            <p:nvPr/>
          </p:nvSpPr>
          <p:spPr>
            <a:xfrm>
              <a:off x="6857227" y="4203870"/>
              <a:ext cx="4834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Quantum Algorithm for Hamiltonian learning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CF85CD-1D93-BDD4-9698-E753A3C198D0}"/>
              </a:ext>
            </a:extLst>
          </p:cNvPr>
          <p:cNvSpPr txBox="1"/>
          <p:nvPr/>
        </p:nvSpPr>
        <p:spPr>
          <a:xfrm>
            <a:off x="7744903" y="5722861"/>
            <a:ext cx="192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many more…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04917C-660D-C0A0-F1C1-10913F0657B1}"/>
              </a:ext>
            </a:extLst>
          </p:cNvPr>
          <p:cNvGrpSpPr/>
          <p:nvPr/>
        </p:nvGrpSpPr>
        <p:grpSpPr>
          <a:xfrm>
            <a:off x="5505317" y="1918330"/>
            <a:ext cx="5666457" cy="3017414"/>
            <a:chOff x="1256889" y="3757577"/>
            <a:chExt cx="5666457" cy="3017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5D0484-1E40-E10D-3D80-58DA3909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4069" y="5191304"/>
              <a:ext cx="1899277" cy="15836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7175DD-D322-2F1C-573B-6BCA7DDE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6889" y="4591556"/>
              <a:ext cx="4165819" cy="1369689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A9B835-6670-B86D-CCCF-3D57E9EF0C5D}"/>
                </a:ext>
              </a:extLst>
            </p:cNvPr>
            <p:cNvSpPr txBox="1"/>
            <p:nvPr/>
          </p:nvSpPr>
          <p:spPr>
            <a:xfrm>
              <a:off x="3009560" y="3757577"/>
              <a:ext cx="2724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Variational Optimization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01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4D446-05BD-0C24-30F0-A654D5CE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6721-6ED8-B365-FA54-677921C3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5"/>
            <a:ext cx="10515600" cy="1325563"/>
          </a:xfrm>
        </p:spPr>
        <p:txBody>
          <a:bodyPr/>
          <a:lstStyle/>
          <a:p>
            <a:r>
              <a:rPr lang="en-US" dirty="0"/>
              <a:t>Efforts to achieve the Heisenberg Limit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085C16-F5FD-B9CD-A698-5568DD3D4018}"/>
              </a:ext>
            </a:extLst>
          </p:cNvPr>
          <p:cNvGrpSpPr/>
          <p:nvPr/>
        </p:nvGrpSpPr>
        <p:grpSpPr>
          <a:xfrm>
            <a:off x="342628" y="4243718"/>
            <a:ext cx="5753372" cy="2519074"/>
            <a:chOff x="342628" y="4243718"/>
            <a:chExt cx="5753372" cy="25190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9F56E-8E88-F308-1517-97040796B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6723" y="5179105"/>
              <a:ext cx="1899277" cy="15836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9A905B-FF48-167F-B87F-D6F9220D7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28" y="4823662"/>
              <a:ext cx="4029421" cy="1324842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E94495-5969-7477-55E0-B4EEE64A9D60}"/>
                </a:ext>
              </a:extLst>
            </p:cNvPr>
            <p:cNvSpPr txBox="1"/>
            <p:nvPr/>
          </p:nvSpPr>
          <p:spPr>
            <a:xfrm>
              <a:off x="1734615" y="4243718"/>
              <a:ext cx="2724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Variational Optimization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31B30-D14F-8F47-9F88-BC6E72CA6AAA}"/>
              </a:ext>
            </a:extLst>
          </p:cNvPr>
          <p:cNvGrpSpPr/>
          <p:nvPr/>
        </p:nvGrpSpPr>
        <p:grpSpPr>
          <a:xfrm>
            <a:off x="6456350" y="1403031"/>
            <a:ext cx="5566402" cy="2663241"/>
            <a:chOff x="6456350" y="1403031"/>
            <a:chExt cx="5566402" cy="26632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BDADAA-DF0C-1D70-3698-E97CDCBAD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1262" y="2769793"/>
              <a:ext cx="1996578" cy="12964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ECD4CC-941B-B565-F3B9-F5D9BD79B0A7}"/>
                </a:ext>
              </a:extLst>
            </p:cNvPr>
            <p:cNvSpPr txBox="1"/>
            <p:nvPr/>
          </p:nvSpPr>
          <p:spPr>
            <a:xfrm>
              <a:off x="8241262" y="1403031"/>
              <a:ext cx="2109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Quantum Network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5CC52B-A8E6-0FB0-CBC9-BA2B0CD3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6350" y="1972516"/>
              <a:ext cx="5566402" cy="787353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2C0425-040B-0787-858F-A9078F55F782}"/>
              </a:ext>
            </a:extLst>
          </p:cNvPr>
          <p:cNvGrpSpPr/>
          <p:nvPr/>
        </p:nvGrpSpPr>
        <p:grpSpPr>
          <a:xfrm>
            <a:off x="342628" y="1371917"/>
            <a:ext cx="5645353" cy="2305747"/>
            <a:chOff x="342628" y="1371917"/>
            <a:chExt cx="5645353" cy="23057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C0244F-2A26-1C92-91B5-1EE42EAEBE48}"/>
                </a:ext>
              </a:extLst>
            </p:cNvPr>
            <p:cNvSpPr txBox="1"/>
            <p:nvPr/>
          </p:nvSpPr>
          <p:spPr>
            <a:xfrm>
              <a:off x="1641578" y="1371917"/>
              <a:ext cx="2911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Quantum Error Correction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7320DA-C552-D4C1-4090-8D1643AF5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628" y="1826523"/>
              <a:ext cx="5508955" cy="921925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1FCBBA-F807-8965-435D-D66620FB5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6540" y="2352729"/>
              <a:ext cx="4681441" cy="1324935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3826A4-9A35-CA56-80FC-34C23504D137}"/>
              </a:ext>
            </a:extLst>
          </p:cNvPr>
          <p:cNvGrpSpPr/>
          <p:nvPr/>
        </p:nvGrpSpPr>
        <p:grpSpPr>
          <a:xfrm>
            <a:off x="6857227" y="4203870"/>
            <a:ext cx="4834016" cy="1650653"/>
            <a:chOff x="6857227" y="4203870"/>
            <a:chExt cx="4834016" cy="16506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724098-FF37-AF43-BB28-19991042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7227" y="4823662"/>
              <a:ext cx="4764648" cy="1030861"/>
            </a:xfrm>
            <a:prstGeom prst="rect">
              <a:avLst/>
            </a:prstGeo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07331B-1E49-01B5-87C5-434F48BA5313}"/>
                </a:ext>
              </a:extLst>
            </p:cNvPr>
            <p:cNvSpPr txBox="1"/>
            <p:nvPr/>
          </p:nvSpPr>
          <p:spPr>
            <a:xfrm>
              <a:off x="6857227" y="4203870"/>
              <a:ext cx="4834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Quantum Algorithm for Hamiltonian learning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EF84FB-77CE-A832-1666-AFBDFE17BABA}"/>
              </a:ext>
            </a:extLst>
          </p:cNvPr>
          <p:cNvSpPr txBox="1"/>
          <p:nvPr/>
        </p:nvSpPr>
        <p:spPr>
          <a:xfrm>
            <a:off x="9295878" y="6354773"/>
            <a:ext cx="14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more…</a:t>
            </a:r>
          </a:p>
        </p:txBody>
      </p:sp>
    </p:spTree>
    <p:extLst>
      <p:ext uri="{BB962C8B-B14F-4D97-AF65-F5344CB8AC3E}">
        <p14:creationId xmlns:p14="http://schemas.microsoft.com/office/powerpoint/2010/main" val="32342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EFF86-EB9D-3FBE-EF5E-600B80391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mazon.com: Microsoft Surface Laptop 3 – 13.5&amp;quot; Touch-Screen – Intel Core i7  - 16GB Memory - 256GB Solid State Drive – Platinum with Alcantara :  Electronics">
            <a:extLst>
              <a:ext uri="{FF2B5EF4-FFF2-40B4-BE49-F238E27FC236}">
                <a16:creationId xmlns:a16="http://schemas.microsoft.com/office/drawing/2014/main" id="{5D5A44CD-E3AC-7784-C39F-649E6533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1103" y="2821402"/>
            <a:ext cx="2843492" cy="14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C622B96C-05ED-E4A8-3F70-3308A2DF5269}"/>
              </a:ext>
            </a:extLst>
          </p:cNvPr>
          <p:cNvSpPr/>
          <p:nvPr/>
        </p:nvSpPr>
        <p:spPr>
          <a:xfrm>
            <a:off x="4017056" y="2693772"/>
            <a:ext cx="1466451" cy="1186249"/>
          </a:xfrm>
          <a:custGeom>
            <a:avLst/>
            <a:gdLst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25793"/>
              <a:gd name="connsiteX1" fmla="*/ 1235676 w 1381015"/>
              <a:gd name="connsiteY1" fmla="*/ 39544 h 1225793"/>
              <a:gd name="connsiteX2" fmla="*/ 1235676 w 1381015"/>
              <a:gd name="connsiteY2" fmla="*/ 1225793 h 1225793"/>
              <a:gd name="connsiteX3" fmla="*/ 0 w 1381015"/>
              <a:gd name="connsiteY3" fmla="*/ 929230 h 1225793"/>
              <a:gd name="connsiteX0" fmla="*/ 148281 w 1381015"/>
              <a:gd name="connsiteY0" fmla="*/ 358346 h 1186249"/>
              <a:gd name="connsiteX1" fmla="*/ 1235676 w 1381015"/>
              <a:gd name="connsiteY1" fmla="*/ 0 h 1186249"/>
              <a:gd name="connsiteX2" fmla="*/ 1235676 w 1381015"/>
              <a:gd name="connsiteY2" fmla="*/ 1186249 h 1186249"/>
              <a:gd name="connsiteX3" fmla="*/ 0 w 1381015"/>
              <a:gd name="connsiteY3" fmla="*/ 889686 h 1186249"/>
              <a:gd name="connsiteX0" fmla="*/ 0 w 1418085"/>
              <a:gd name="connsiteY0" fmla="*/ 518984 h 1186249"/>
              <a:gd name="connsiteX1" fmla="*/ 1272746 w 1418085"/>
              <a:gd name="connsiteY1" fmla="*/ 0 h 1186249"/>
              <a:gd name="connsiteX2" fmla="*/ 1272746 w 1418085"/>
              <a:gd name="connsiteY2" fmla="*/ 1186249 h 1186249"/>
              <a:gd name="connsiteX3" fmla="*/ 37070 w 1418085"/>
              <a:gd name="connsiteY3" fmla="*/ 889686 h 1186249"/>
              <a:gd name="connsiteX0" fmla="*/ 0 w 1418085"/>
              <a:gd name="connsiteY0" fmla="*/ 518984 h 1186249"/>
              <a:gd name="connsiteX1" fmla="*/ 1272746 w 1418085"/>
              <a:gd name="connsiteY1" fmla="*/ 0 h 1186249"/>
              <a:gd name="connsiteX2" fmla="*/ 1272746 w 1418085"/>
              <a:gd name="connsiteY2" fmla="*/ 1186249 h 1186249"/>
              <a:gd name="connsiteX3" fmla="*/ 37070 w 1418085"/>
              <a:gd name="connsiteY3" fmla="*/ 889686 h 1186249"/>
              <a:gd name="connsiteX0" fmla="*/ 0 w 1400893"/>
              <a:gd name="connsiteY0" fmla="*/ 518984 h 1186249"/>
              <a:gd name="connsiteX1" fmla="*/ 1272746 w 1400893"/>
              <a:gd name="connsiteY1" fmla="*/ 0 h 1186249"/>
              <a:gd name="connsiteX2" fmla="*/ 1272746 w 1400893"/>
              <a:gd name="connsiteY2" fmla="*/ 1186249 h 1186249"/>
              <a:gd name="connsiteX3" fmla="*/ 37070 w 1400893"/>
              <a:gd name="connsiteY3" fmla="*/ 889686 h 1186249"/>
              <a:gd name="connsiteX0" fmla="*/ 0 w 1381065"/>
              <a:gd name="connsiteY0" fmla="*/ 518984 h 1186249"/>
              <a:gd name="connsiteX1" fmla="*/ 1272746 w 1381065"/>
              <a:gd name="connsiteY1" fmla="*/ 0 h 1186249"/>
              <a:gd name="connsiteX2" fmla="*/ 1272746 w 1381065"/>
              <a:gd name="connsiteY2" fmla="*/ 1186249 h 1186249"/>
              <a:gd name="connsiteX3" fmla="*/ 37070 w 1381065"/>
              <a:gd name="connsiteY3" fmla="*/ 889686 h 1186249"/>
              <a:gd name="connsiteX0" fmla="*/ 0 w 1591130"/>
              <a:gd name="connsiteY0" fmla="*/ 345990 h 1186249"/>
              <a:gd name="connsiteX1" fmla="*/ 1482811 w 1591130"/>
              <a:gd name="connsiteY1" fmla="*/ 0 h 1186249"/>
              <a:gd name="connsiteX2" fmla="*/ 1482811 w 1591130"/>
              <a:gd name="connsiteY2" fmla="*/ 1186249 h 1186249"/>
              <a:gd name="connsiteX3" fmla="*/ 247135 w 1591130"/>
              <a:gd name="connsiteY3" fmla="*/ 889686 h 1186249"/>
              <a:gd name="connsiteX0" fmla="*/ 0 w 1591130"/>
              <a:gd name="connsiteY0" fmla="*/ 345990 h 1186249"/>
              <a:gd name="connsiteX1" fmla="*/ 1482811 w 1591130"/>
              <a:gd name="connsiteY1" fmla="*/ 0 h 1186249"/>
              <a:gd name="connsiteX2" fmla="*/ 1482811 w 1591130"/>
              <a:gd name="connsiteY2" fmla="*/ 1186249 h 1186249"/>
              <a:gd name="connsiteX3" fmla="*/ 247135 w 1591130"/>
              <a:gd name="connsiteY3" fmla="*/ 889686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0 w 1675858"/>
              <a:gd name="connsiteY0" fmla="*/ 358347 h 1186249"/>
              <a:gd name="connsiteX1" fmla="*/ 1567539 w 1675858"/>
              <a:gd name="connsiteY1" fmla="*/ 0 h 1186249"/>
              <a:gd name="connsiteX2" fmla="*/ 1567539 w 1675858"/>
              <a:gd name="connsiteY2" fmla="*/ 1186249 h 1186249"/>
              <a:gd name="connsiteX3" fmla="*/ 35300 w 1675858"/>
              <a:gd name="connsiteY3" fmla="*/ 481913 h 11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5858" h="1186249">
                <a:moveTo>
                  <a:pt x="0" y="358347"/>
                </a:moveTo>
                <a:cubicBezTo>
                  <a:pt x="1379837" y="60754"/>
                  <a:pt x="978534" y="170935"/>
                  <a:pt x="1567539" y="0"/>
                </a:cubicBezTo>
                <a:cubicBezTo>
                  <a:pt x="1699344" y="558113"/>
                  <a:pt x="1724058" y="556054"/>
                  <a:pt x="1567539" y="1186249"/>
                </a:cubicBezTo>
                <a:cubicBezTo>
                  <a:pt x="150631" y="543698"/>
                  <a:pt x="1563419" y="1186249"/>
                  <a:pt x="35300" y="481913"/>
                </a:cubicBez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69052"/>
                </a:schemeClr>
              </a:gs>
              <a:gs pos="50000">
                <a:schemeClr val="bg1">
                  <a:lumMod val="95000"/>
                  <a:shade val="67500"/>
                  <a:satMod val="115000"/>
                  <a:alpha val="42341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EF8CB-8ED4-34CB-3E60-F424F22D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234"/>
            <a:ext cx="10515600" cy="8677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Modern Sensors are Integrated with Computers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C7E64-A679-D8A0-97D2-1FA79127A7A5}"/>
              </a:ext>
            </a:extLst>
          </p:cNvPr>
          <p:cNvGrpSpPr/>
          <p:nvPr/>
        </p:nvGrpSpPr>
        <p:grpSpPr>
          <a:xfrm>
            <a:off x="5355806" y="2654586"/>
            <a:ext cx="5246291" cy="1248032"/>
            <a:chOff x="5355806" y="2654586"/>
            <a:chExt cx="5246291" cy="1248032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832BDE03-332D-0E0B-AF0C-71D7B640D1E5}"/>
                </a:ext>
              </a:extLst>
            </p:cNvPr>
            <p:cNvSpPr/>
            <p:nvPr/>
          </p:nvSpPr>
          <p:spPr>
            <a:xfrm>
              <a:off x="5355806" y="2654586"/>
              <a:ext cx="5246291" cy="1248032"/>
            </a:xfrm>
            <a:prstGeom prst="roundRect">
              <a:avLst>
                <a:gd name="adj" fmla="val 41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Web cam">
              <a:extLst>
                <a:ext uri="{FF2B5EF4-FFF2-40B4-BE49-F238E27FC236}">
                  <a16:creationId xmlns:a16="http://schemas.microsoft.com/office/drawing/2014/main" id="{017A1218-B38D-7C40-4233-C96E7376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81322" y="2821402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dio microphone">
              <a:extLst>
                <a:ext uri="{FF2B5EF4-FFF2-40B4-BE49-F238E27FC236}">
                  <a16:creationId xmlns:a16="http://schemas.microsoft.com/office/drawing/2014/main" id="{13C497A5-632F-C347-E63D-D9A1A5405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3303" y="2821402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Compass">
              <a:extLst>
                <a:ext uri="{FF2B5EF4-FFF2-40B4-BE49-F238E27FC236}">
                  <a16:creationId xmlns:a16="http://schemas.microsoft.com/office/drawing/2014/main" id="{D57557EB-EF0B-75F7-4FA9-68BA4C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341" y="2821402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Map with pin">
              <a:extLst>
                <a:ext uri="{FF2B5EF4-FFF2-40B4-BE49-F238E27FC236}">
                  <a16:creationId xmlns:a16="http://schemas.microsoft.com/office/drawing/2014/main" id="{6C6AF0A0-936D-47ED-E292-DC52D6AC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57359" y="282140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541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DD981-9634-2509-35DC-47EF628CE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2EC2-4B1A-544D-DFB5-CD42D780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 as Decision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4AC84E-44EC-D671-6135-7C9E8ADB1107}"/>
                  </a:ext>
                </a:extLst>
              </p:cNvPr>
              <p:cNvSpPr txBox="1"/>
              <p:nvPr/>
            </p:nvSpPr>
            <p:spPr>
              <a:xfrm>
                <a:off x="2176656" y="5424483"/>
                <a:ext cx="30451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Bandwidth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4AC84E-44EC-D671-6135-7C9E8ADB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56" y="5424483"/>
                <a:ext cx="3045139" cy="830997"/>
              </a:xfrm>
              <a:prstGeom prst="rect">
                <a:avLst/>
              </a:prstGeom>
              <a:blipFill>
                <a:blip r:embed="rId2"/>
                <a:stretch>
                  <a:fillRect l="-2905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C16CD-85E5-95FF-00E4-0C5056657ECF}"/>
              </a:ext>
            </a:extLst>
          </p:cNvPr>
          <p:cNvGrpSpPr/>
          <p:nvPr/>
        </p:nvGrpSpPr>
        <p:grpSpPr>
          <a:xfrm>
            <a:off x="1264170" y="1798818"/>
            <a:ext cx="10089630" cy="3162925"/>
            <a:chOff x="1264170" y="1798818"/>
            <a:chExt cx="10089630" cy="31629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ED1D44-3BD7-388D-8A57-B03D5214D97A}"/>
                </a:ext>
              </a:extLst>
            </p:cNvPr>
            <p:cNvGrpSpPr/>
            <p:nvPr/>
          </p:nvGrpSpPr>
          <p:grpSpPr>
            <a:xfrm>
              <a:off x="1264170" y="1798818"/>
              <a:ext cx="10089630" cy="3162925"/>
              <a:chOff x="838200" y="1858779"/>
              <a:chExt cx="10089630" cy="3162925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86FDC83-07AA-41E2-5885-0F563652A672}"/>
                  </a:ext>
                </a:extLst>
              </p:cNvPr>
              <p:cNvSpPr/>
              <p:nvPr/>
            </p:nvSpPr>
            <p:spPr>
              <a:xfrm>
                <a:off x="838200" y="1858779"/>
                <a:ext cx="10089630" cy="3162925"/>
              </a:xfrm>
              <a:prstGeom prst="roundRect">
                <a:avLst>
                  <a:gd name="adj" fmla="val 4296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A8CAE996-5339-25FC-F871-349A345BF760}"/>
                      </a:ext>
                    </a:extLst>
                  </p:cNvPr>
                  <p:cNvSpPr txBox="1"/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A8CAE996-5339-25FC-F871-349A345BF7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7317" b="-121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83DE7F46-1301-3536-4795-130281B77866}"/>
                      </a:ext>
                    </a:extLst>
                  </p:cNvPr>
                  <p:cNvSpPr txBox="1"/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83DE7F46-1301-3536-4795-130281B778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04171-C150-38F9-F42F-A83DEB112B8E}"/>
                  </a:ext>
                </a:extLst>
              </p:cNvPr>
              <p:cNvSpPr txBox="1"/>
              <p:nvPr/>
            </p:nvSpPr>
            <p:spPr>
              <a:xfrm>
                <a:off x="5934963" y="3912463"/>
                <a:ext cx="5191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vs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9FAF0C-FC60-FCD7-47D7-55D0274E304C}"/>
                      </a:ext>
                    </a:extLst>
                  </p:cNvPr>
                  <p:cNvSpPr txBox="1"/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For a weak oscillating field, </a:t>
                    </a:r>
                    <a14:m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 with unknown strength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en-US" sz="2400" dirty="0"/>
                      <a:t>, frequency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, and phase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a14:m>
                    <a:r>
                      <a:rPr lang="en-US" sz="2400" dirty="0"/>
                      <a:t> with promises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oMath>
                    </a14:m>
                    <a:r>
                      <a:rPr lang="en-US" sz="2400" dirty="0"/>
                      <a:t> &amp;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, distinguish between two cases:</a:t>
                    </a: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9FAF0C-FC60-FCD7-47D7-55D0274E30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29" t="-4211" r="-882" b="-115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3BC9E07-03AA-5EA1-33DD-EC4F6A8A3A38}"/>
                      </a:ext>
                    </a:extLst>
                  </p:cNvPr>
                  <p:cNvSpPr txBox="1"/>
                  <p:nvPr/>
                </p:nvSpPr>
                <p:spPr>
                  <a:xfrm>
                    <a:off x="890649" y="1972563"/>
                    <a:ext cx="200933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AC[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]: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3BC9E07-03AA-5EA1-33DD-EC4F6A8A3A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649" y="1972563"/>
                    <a:ext cx="2009333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375" t="-10811" r="-3125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4B2C71-A642-8F9B-3D04-5C22DBC4949C}"/>
                </a:ext>
              </a:extLst>
            </p:cNvPr>
            <p:cNvSpPr txBox="1"/>
            <p:nvPr/>
          </p:nvSpPr>
          <p:spPr>
            <a:xfrm>
              <a:off x="3699226" y="4375722"/>
              <a:ext cx="1972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(yes, signal exists)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01D884-4A0D-5746-E03A-AB03862034A1}"/>
                </a:ext>
              </a:extLst>
            </p:cNvPr>
            <p:cNvSpPr txBox="1"/>
            <p:nvPr/>
          </p:nvSpPr>
          <p:spPr>
            <a:xfrm>
              <a:off x="7502734" y="4339435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(no signal)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B6A6CC0-FB05-5FE3-4CA2-E5659CB67297}"/>
              </a:ext>
            </a:extLst>
          </p:cNvPr>
          <p:cNvSpPr txBox="1"/>
          <p:nvPr/>
        </p:nvSpPr>
        <p:spPr>
          <a:xfrm>
            <a:off x="6360933" y="5609148"/>
            <a:ext cx="466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Q: How fast can we solve ?</a:t>
            </a:r>
          </a:p>
        </p:txBody>
      </p:sp>
    </p:spTree>
    <p:extLst>
      <p:ext uri="{BB962C8B-B14F-4D97-AF65-F5344CB8AC3E}">
        <p14:creationId xmlns:p14="http://schemas.microsoft.com/office/powerpoint/2010/main" val="2699830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3FBB0-C615-9D70-8153-91FAD58DF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8E40-F7BF-D52B-8A83-CC656067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approach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018D6C5-8ACF-7A27-07BD-8830025B0BA2}"/>
              </a:ext>
            </a:extLst>
          </p:cNvPr>
          <p:cNvGrpSpPr/>
          <p:nvPr/>
        </p:nvGrpSpPr>
        <p:grpSpPr>
          <a:xfrm>
            <a:off x="3393048" y="1811746"/>
            <a:ext cx="5822390" cy="4639277"/>
            <a:chOff x="3393048" y="1811746"/>
            <a:chExt cx="4477355" cy="3567554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CCF14A2-18F1-8D00-64A9-25E96626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6169" y="1963832"/>
              <a:ext cx="3934234" cy="3175861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F0543E5-A9D6-153A-C359-CD20B94F693E}"/>
                </a:ext>
              </a:extLst>
            </p:cNvPr>
            <p:cNvSpPr/>
            <p:nvPr/>
          </p:nvSpPr>
          <p:spPr>
            <a:xfrm>
              <a:off x="4082754" y="2046457"/>
              <a:ext cx="2024711" cy="1854372"/>
            </a:xfrm>
            <a:custGeom>
              <a:avLst/>
              <a:gdLst>
                <a:gd name="connsiteX0" fmla="*/ 846306 w 4980562"/>
                <a:gd name="connsiteY0" fmla="*/ 3453319 h 3472774"/>
                <a:gd name="connsiteX1" fmla="*/ 4980562 w 4980562"/>
                <a:gd name="connsiteY1" fmla="*/ 9727 h 3472774"/>
                <a:gd name="connsiteX2" fmla="*/ 0 w 4980562"/>
                <a:gd name="connsiteY2" fmla="*/ 0 h 3472774"/>
                <a:gd name="connsiteX3" fmla="*/ 9728 w 4980562"/>
                <a:gd name="connsiteY3" fmla="*/ 3472774 h 3472774"/>
                <a:gd name="connsiteX4" fmla="*/ 846306 w 4980562"/>
                <a:gd name="connsiteY4" fmla="*/ 3453319 h 3472774"/>
                <a:gd name="connsiteX0" fmla="*/ 846306 w 4980562"/>
                <a:gd name="connsiteY0" fmla="*/ 3473639 h 3473639"/>
                <a:gd name="connsiteX1" fmla="*/ 4980562 w 4980562"/>
                <a:gd name="connsiteY1" fmla="*/ 9727 h 3473639"/>
                <a:gd name="connsiteX2" fmla="*/ 0 w 4980562"/>
                <a:gd name="connsiteY2" fmla="*/ 0 h 3473639"/>
                <a:gd name="connsiteX3" fmla="*/ 9728 w 4980562"/>
                <a:gd name="connsiteY3" fmla="*/ 3472774 h 3473639"/>
                <a:gd name="connsiteX4" fmla="*/ 846306 w 4980562"/>
                <a:gd name="connsiteY4" fmla="*/ 3473639 h 3473639"/>
                <a:gd name="connsiteX0" fmla="*/ 846306 w 4980562"/>
                <a:gd name="connsiteY0" fmla="*/ 3473639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73639 h 3486321"/>
                <a:gd name="connsiteX0" fmla="*/ 846306 w 4980562"/>
                <a:gd name="connsiteY0" fmla="*/ 3480413 h 3486321"/>
                <a:gd name="connsiteX1" fmla="*/ 4980562 w 4980562"/>
                <a:gd name="connsiteY1" fmla="*/ 9727 h 3486321"/>
                <a:gd name="connsiteX2" fmla="*/ 0 w 4980562"/>
                <a:gd name="connsiteY2" fmla="*/ 0 h 3486321"/>
                <a:gd name="connsiteX3" fmla="*/ 2955 w 4980562"/>
                <a:gd name="connsiteY3" fmla="*/ 3486321 h 3486321"/>
                <a:gd name="connsiteX4" fmla="*/ 846306 w 4980562"/>
                <a:gd name="connsiteY4" fmla="*/ 3480413 h 3486321"/>
                <a:gd name="connsiteX0" fmla="*/ 846306 w 5346322"/>
                <a:gd name="connsiteY0" fmla="*/ 3480413 h 3486321"/>
                <a:gd name="connsiteX1" fmla="*/ 5346322 w 5346322"/>
                <a:gd name="connsiteY1" fmla="*/ 43594 h 3486321"/>
                <a:gd name="connsiteX2" fmla="*/ 0 w 5346322"/>
                <a:gd name="connsiteY2" fmla="*/ 0 h 3486321"/>
                <a:gd name="connsiteX3" fmla="*/ 2955 w 5346322"/>
                <a:gd name="connsiteY3" fmla="*/ 3486321 h 3486321"/>
                <a:gd name="connsiteX4" fmla="*/ 846306 w 5346322"/>
                <a:gd name="connsiteY4" fmla="*/ 3480413 h 3486321"/>
                <a:gd name="connsiteX0" fmla="*/ 846306 w 5346322"/>
                <a:gd name="connsiteY0" fmla="*/ 3439773 h 3445681"/>
                <a:gd name="connsiteX1" fmla="*/ 5346322 w 5346322"/>
                <a:gd name="connsiteY1" fmla="*/ 2954 h 3445681"/>
                <a:gd name="connsiteX2" fmla="*/ 0 w 5346322"/>
                <a:gd name="connsiteY2" fmla="*/ 0 h 3445681"/>
                <a:gd name="connsiteX3" fmla="*/ 2955 w 5346322"/>
                <a:gd name="connsiteY3" fmla="*/ 3445681 h 3445681"/>
                <a:gd name="connsiteX4" fmla="*/ 846306 w 5346322"/>
                <a:gd name="connsiteY4" fmla="*/ 3439773 h 3445681"/>
                <a:gd name="connsiteX0" fmla="*/ 846306 w 5318925"/>
                <a:gd name="connsiteY0" fmla="*/ 3439773 h 3445681"/>
                <a:gd name="connsiteX1" fmla="*/ 5318925 w 5318925"/>
                <a:gd name="connsiteY1" fmla="*/ 21219 h 3445681"/>
                <a:gd name="connsiteX2" fmla="*/ 0 w 5318925"/>
                <a:gd name="connsiteY2" fmla="*/ 0 h 3445681"/>
                <a:gd name="connsiteX3" fmla="*/ 2955 w 5318925"/>
                <a:gd name="connsiteY3" fmla="*/ 3445681 h 3445681"/>
                <a:gd name="connsiteX4" fmla="*/ 846306 w 5318925"/>
                <a:gd name="connsiteY4" fmla="*/ 3439773 h 3445681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2955 w 5318925"/>
                <a:gd name="connsiteY3" fmla="*/ 3424462 h 3424462"/>
                <a:gd name="connsiteX4" fmla="*/ 846306 w 5318925"/>
                <a:gd name="connsiteY4" fmla="*/ 3418554 h 3424462"/>
                <a:gd name="connsiteX0" fmla="*/ 846306 w 5318925"/>
                <a:gd name="connsiteY0" fmla="*/ 3418554 h 3424462"/>
                <a:gd name="connsiteX1" fmla="*/ 5318925 w 5318925"/>
                <a:gd name="connsiteY1" fmla="*/ 0 h 3424462"/>
                <a:gd name="connsiteX2" fmla="*/ 0 w 5318925"/>
                <a:gd name="connsiteY2" fmla="*/ 6179 h 3424462"/>
                <a:gd name="connsiteX3" fmla="*/ 12087 w 5318925"/>
                <a:gd name="connsiteY3" fmla="*/ 3424462 h 3424462"/>
                <a:gd name="connsiteX4" fmla="*/ 846306 w 5318925"/>
                <a:gd name="connsiteY4" fmla="*/ 3418554 h 3424462"/>
                <a:gd name="connsiteX0" fmla="*/ 837174 w 5309793"/>
                <a:gd name="connsiteY0" fmla="*/ 3418554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18554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295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309793"/>
                <a:gd name="connsiteY0" fmla="*/ 3409422 h 3424462"/>
                <a:gd name="connsiteX1" fmla="*/ 5309793 w 5309793"/>
                <a:gd name="connsiteY1" fmla="*/ 0 h 3424462"/>
                <a:gd name="connsiteX2" fmla="*/ 0 w 5309793"/>
                <a:gd name="connsiteY2" fmla="*/ 15311 h 3424462"/>
                <a:gd name="connsiteX3" fmla="*/ 16025 w 5309793"/>
                <a:gd name="connsiteY3" fmla="*/ 3424462 h 3424462"/>
                <a:gd name="connsiteX4" fmla="*/ 837174 w 5309793"/>
                <a:gd name="connsiteY4" fmla="*/ 3409422 h 3424462"/>
                <a:gd name="connsiteX0" fmla="*/ 837174 w 5231386"/>
                <a:gd name="connsiteY0" fmla="*/ 3563799 h 3578839"/>
                <a:gd name="connsiteX1" fmla="*/ 5231386 w 5231386"/>
                <a:gd name="connsiteY1" fmla="*/ 0 h 3578839"/>
                <a:gd name="connsiteX2" fmla="*/ 0 w 5231386"/>
                <a:gd name="connsiteY2" fmla="*/ 169688 h 3578839"/>
                <a:gd name="connsiteX3" fmla="*/ 16025 w 5231386"/>
                <a:gd name="connsiteY3" fmla="*/ 3578839 h 3578839"/>
                <a:gd name="connsiteX4" fmla="*/ 837174 w 5231386"/>
                <a:gd name="connsiteY4" fmla="*/ 3563799 h 3578839"/>
                <a:gd name="connsiteX0" fmla="*/ 837174 w 5231386"/>
                <a:gd name="connsiteY0" fmla="*/ 3577434 h 3592474"/>
                <a:gd name="connsiteX1" fmla="*/ 5231386 w 5231386"/>
                <a:gd name="connsiteY1" fmla="*/ 13635 h 3592474"/>
                <a:gd name="connsiteX2" fmla="*/ 0 w 5231386"/>
                <a:gd name="connsiteY2" fmla="*/ 0 h 3592474"/>
                <a:gd name="connsiteX3" fmla="*/ 16025 w 5231386"/>
                <a:gd name="connsiteY3" fmla="*/ 3592474 h 3592474"/>
                <a:gd name="connsiteX4" fmla="*/ 837174 w 5231386"/>
                <a:gd name="connsiteY4" fmla="*/ 3577434 h 3592474"/>
                <a:gd name="connsiteX0" fmla="*/ 837174 w 5231386"/>
                <a:gd name="connsiteY0" fmla="*/ 3577434 h 3577434"/>
                <a:gd name="connsiteX1" fmla="*/ 5231386 w 5231386"/>
                <a:gd name="connsiteY1" fmla="*/ 13635 h 3577434"/>
                <a:gd name="connsiteX2" fmla="*/ 0 w 5231386"/>
                <a:gd name="connsiteY2" fmla="*/ 0 h 3577434"/>
                <a:gd name="connsiteX3" fmla="*/ 42160 w 5231386"/>
                <a:gd name="connsiteY3" fmla="*/ 3573177 h 3577434"/>
                <a:gd name="connsiteX4" fmla="*/ 837174 w 5231386"/>
                <a:gd name="connsiteY4" fmla="*/ 3577434 h 3577434"/>
                <a:gd name="connsiteX0" fmla="*/ 837174 w 5231386"/>
                <a:gd name="connsiteY0" fmla="*/ 3577434 h 3582826"/>
                <a:gd name="connsiteX1" fmla="*/ 5231386 w 5231386"/>
                <a:gd name="connsiteY1" fmla="*/ 13635 h 3582826"/>
                <a:gd name="connsiteX2" fmla="*/ 0 w 5231386"/>
                <a:gd name="connsiteY2" fmla="*/ 0 h 3582826"/>
                <a:gd name="connsiteX3" fmla="*/ 29091 w 5231386"/>
                <a:gd name="connsiteY3" fmla="*/ 3582826 h 3582826"/>
                <a:gd name="connsiteX4" fmla="*/ 837174 w 5231386"/>
                <a:gd name="connsiteY4" fmla="*/ 3577434 h 3582826"/>
                <a:gd name="connsiteX0" fmla="*/ 837174 w 5261715"/>
                <a:gd name="connsiteY0" fmla="*/ 3577434 h 3582826"/>
                <a:gd name="connsiteX1" fmla="*/ 5261715 w 5261715"/>
                <a:gd name="connsiteY1" fmla="*/ 6171 h 3582826"/>
                <a:gd name="connsiteX2" fmla="*/ 0 w 5261715"/>
                <a:gd name="connsiteY2" fmla="*/ 0 h 3582826"/>
                <a:gd name="connsiteX3" fmla="*/ 29091 w 5261715"/>
                <a:gd name="connsiteY3" fmla="*/ 3582826 h 3582826"/>
                <a:gd name="connsiteX4" fmla="*/ 837174 w 5261715"/>
                <a:gd name="connsiteY4" fmla="*/ 3577434 h 3582826"/>
                <a:gd name="connsiteX0" fmla="*/ 837174 w 5322370"/>
                <a:gd name="connsiteY0" fmla="*/ 3593656 h 3599048"/>
                <a:gd name="connsiteX1" fmla="*/ 5322370 w 5322370"/>
                <a:gd name="connsiteY1" fmla="*/ 0 h 3599048"/>
                <a:gd name="connsiteX2" fmla="*/ 0 w 5322370"/>
                <a:gd name="connsiteY2" fmla="*/ 16222 h 3599048"/>
                <a:gd name="connsiteX3" fmla="*/ 29091 w 5322370"/>
                <a:gd name="connsiteY3" fmla="*/ 3599048 h 3599048"/>
                <a:gd name="connsiteX4" fmla="*/ 837174 w 5322370"/>
                <a:gd name="connsiteY4" fmla="*/ 3593656 h 359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2370" h="3599048">
                  <a:moveTo>
                    <a:pt x="837174" y="3593656"/>
                  </a:moveTo>
                  <a:lnTo>
                    <a:pt x="5322370" y="0"/>
                  </a:lnTo>
                  <a:lnTo>
                    <a:pt x="0" y="16222"/>
                  </a:lnTo>
                  <a:cubicBezTo>
                    <a:pt x="3243" y="1173813"/>
                    <a:pt x="25848" y="2441457"/>
                    <a:pt x="29091" y="3599048"/>
                  </a:cubicBezTo>
                  <a:lnTo>
                    <a:pt x="837174" y="3593656"/>
                  </a:lnTo>
                  <a:close/>
                </a:path>
              </a:pathLst>
            </a:custGeom>
            <a:gradFill>
              <a:gsLst>
                <a:gs pos="37000">
                  <a:schemeClr val="bg1">
                    <a:alpha val="0"/>
                  </a:schemeClr>
                </a:gs>
                <a:gs pos="99000">
                  <a:srgbClr val="EE9B00"/>
                </a:gs>
                <a:gs pos="89000">
                  <a:srgbClr val="EE9B00"/>
                </a:gs>
              </a:gsLst>
              <a:lin ang="252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3D47228-87A7-B020-CE6A-14184D9DA619}"/>
                </a:ext>
              </a:extLst>
            </p:cNvPr>
            <p:cNvSpPr/>
            <p:nvPr/>
          </p:nvSpPr>
          <p:spPr>
            <a:xfrm>
              <a:off x="4092443" y="2052711"/>
              <a:ext cx="2832429" cy="2751765"/>
            </a:xfrm>
            <a:custGeom>
              <a:avLst/>
              <a:gdLst>
                <a:gd name="connsiteX0" fmla="*/ 921792 w 6956385"/>
                <a:gd name="connsiteY0" fmla="*/ 5056464 h 5119666"/>
                <a:gd name="connsiteX1" fmla="*/ 6956385 w 6956385"/>
                <a:gd name="connsiteY1" fmla="*/ 0 h 5119666"/>
                <a:gd name="connsiteX2" fmla="*/ 5058137 w 6956385"/>
                <a:gd name="connsiteY2" fmla="*/ 0 h 5119666"/>
                <a:gd name="connsiteX3" fmla="*/ 891251 w 6956385"/>
                <a:gd name="connsiteY3" fmla="*/ 3483980 h 5119666"/>
                <a:gd name="connsiteX4" fmla="*/ 0 w 6956385"/>
                <a:gd name="connsiteY4" fmla="*/ 3507129 h 5119666"/>
                <a:gd name="connsiteX5" fmla="*/ 6580 w 6956385"/>
                <a:gd name="connsiteY5" fmla="*/ 5119666 h 5119666"/>
                <a:gd name="connsiteX6" fmla="*/ 921792 w 6956385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884726 w 6949860"/>
                <a:gd name="connsiteY3" fmla="*/ 3483980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915267 w 6949860"/>
                <a:gd name="connsiteY0" fmla="*/ 5056464 h 5119666"/>
                <a:gd name="connsiteX1" fmla="*/ 6949860 w 6949860"/>
                <a:gd name="connsiteY1" fmla="*/ 0 h 5119666"/>
                <a:gd name="connsiteX2" fmla="*/ 5051612 w 6949860"/>
                <a:gd name="connsiteY2" fmla="*/ 0 h 5119666"/>
                <a:gd name="connsiteX3" fmla="*/ 900224 w 6949860"/>
                <a:gd name="connsiteY3" fmla="*/ 3468481 h 5119666"/>
                <a:gd name="connsiteX4" fmla="*/ 60635 w 6949860"/>
                <a:gd name="connsiteY4" fmla="*/ 3481299 h 5119666"/>
                <a:gd name="connsiteX5" fmla="*/ 55 w 6949860"/>
                <a:gd name="connsiteY5" fmla="*/ 5119666 h 5119666"/>
                <a:gd name="connsiteX6" fmla="*/ 915267 w 6949860"/>
                <a:gd name="connsiteY6" fmla="*/ 5056464 h 5119666"/>
                <a:gd name="connsiteX0" fmla="*/ 854632 w 6889225"/>
                <a:gd name="connsiteY0" fmla="*/ 5056464 h 5083503"/>
                <a:gd name="connsiteX1" fmla="*/ 6889225 w 6889225"/>
                <a:gd name="connsiteY1" fmla="*/ 0 h 5083503"/>
                <a:gd name="connsiteX2" fmla="*/ 4990977 w 6889225"/>
                <a:gd name="connsiteY2" fmla="*/ 0 h 5083503"/>
                <a:gd name="connsiteX3" fmla="*/ 839589 w 6889225"/>
                <a:gd name="connsiteY3" fmla="*/ 3468481 h 5083503"/>
                <a:gd name="connsiteX4" fmla="*/ 0 w 6889225"/>
                <a:gd name="connsiteY4" fmla="*/ 3481299 h 5083503"/>
                <a:gd name="connsiteX5" fmla="*/ 11745 w 6889225"/>
                <a:gd name="connsiteY5" fmla="*/ 5083503 h 5083503"/>
                <a:gd name="connsiteX6" fmla="*/ 854632 w 6889225"/>
                <a:gd name="connsiteY6" fmla="*/ 5056464 h 5083503"/>
                <a:gd name="connsiteX0" fmla="*/ 858763 w 6893356"/>
                <a:gd name="connsiteY0" fmla="*/ 5056464 h 5088669"/>
                <a:gd name="connsiteX1" fmla="*/ 6893356 w 6893356"/>
                <a:gd name="connsiteY1" fmla="*/ 0 h 5088669"/>
                <a:gd name="connsiteX2" fmla="*/ 4995108 w 6893356"/>
                <a:gd name="connsiteY2" fmla="*/ 0 h 5088669"/>
                <a:gd name="connsiteX3" fmla="*/ 843720 w 6893356"/>
                <a:gd name="connsiteY3" fmla="*/ 3468481 h 5088669"/>
                <a:gd name="connsiteX4" fmla="*/ 4131 w 6893356"/>
                <a:gd name="connsiteY4" fmla="*/ 3481299 h 5088669"/>
                <a:gd name="connsiteX5" fmla="*/ 378 w 6893356"/>
                <a:gd name="connsiteY5" fmla="*/ 5088669 h 5088669"/>
                <a:gd name="connsiteX6" fmla="*/ 858763 w 6893356"/>
                <a:gd name="connsiteY6" fmla="*/ 5056464 h 5088669"/>
                <a:gd name="connsiteX0" fmla="*/ 871074 w 6905667"/>
                <a:gd name="connsiteY0" fmla="*/ 5056464 h 5063617"/>
                <a:gd name="connsiteX1" fmla="*/ 6905667 w 6905667"/>
                <a:gd name="connsiteY1" fmla="*/ 0 h 5063617"/>
                <a:gd name="connsiteX2" fmla="*/ 5007419 w 6905667"/>
                <a:gd name="connsiteY2" fmla="*/ 0 h 5063617"/>
                <a:gd name="connsiteX3" fmla="*/ 856031 w 6905667"/>
                <a:gd name="connsiteY3" fmla="*/ 3468481 h 5063617"/>
                <a:gd name="connsiteX4" fmla="*/ 16442 w 6905667"/>
                <a:gd name="connsiteY4" fmla="*/ 3481299 h 5063617"/>
                <a:gd name="connsiteX5" fmla="*/ 163 w 6905667"/>
                <a:gd name="connsiteY5" fmla="*/ 5063617 h 5063617"/>
                <a:gd name="connsiteX6" fmla="*/ 871074 w 6905667"/>
                <a:gd name="connsiteY6" fmla="*/ 5056464 h 5063617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81299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64877 w 6899470"/>
                <a:gd name="connsiteY0" fmla="*/ 5056464 h 5069880"/>
                <a:gd name="connsiteX1" fmla="*/ 6899470 w 6899470"/>
                <a:gd name="connsiteY1" fmla="*/ 0 h 5069880"/>
                <a:gd name="connsiteX2" fmla="*/ 5001222 w 6899470"/>
                <a:gd name="connsiteY2" fmla="*/ 0 h 5069880"/>
                <a:gd name="connsiteX3" fmla="*/ 849834 w 6899470"/>
                <a:gd name="connsiteY3" fmla="*/ 3468481 h 5069880"/>
                <a:gd name="connsiteX4" fmla="*/ 10245 w 6899470"/>
                <a:gd name="connsiteY4" fmla="*/ 3475036 h 5069880"/>
                <a:gd name="connsiteX5" fmla="*/ 229 w 6899470"/>
                <a:gd name="connsiteY5" fmla="*/ 5069880 h 5069880"/>
                <a:gd name="connsiteX6" fmla="*/ 864877 w 6899470"/>
                <a:gd name="connsiteY6" fmla="*/ 5056464 h 5069880"/>
                <a:gd name="connsiteX0" fmla="*/ 854632 w 6889225"/>
                <a:gd name="connsiteY0" fmla="*/ 5056464 h 5076143"/>
                <a:gd name="connsiteX1" fmla="*/ 6889225 w 6889225"/>
                <a:gd name="connsiteY1" fmla="*/ 0 h 5076143"/>
                <a:gd name="connsiteX2" fmla="*/ 4990977 w 6889225"/>
                <a:gd name="connsiteY2" fmla="*/ 0 h 5076143"/>
                <a:gd name="connsiteX3" fmla="*/ 839589 w 6889225"/>
                <a:gd name="connsiteY3" fmla="*/ 3468481 h 5076143"/>
                <a:gd name="connsiteX4" fmla="*/ 0 w 6889225"/>
                <a:gd name="connsiteY4" fmla="*/ 3475036 h 5076143"/>
                <a:gd name="connsiteX5" fmla="*/ 8773 w 6889225"/>
                <a:gd name="connsiteY5" fmla="*/ 5076143 h 5076143"/>
                <a:gd name="connsiteX6" fmla="*/ 854632 w 6889225"/>
                <a:gd name="connsiteY6" fmla="*/ 5056464 h 5076143"/>
                <a:gd name="connsiteX0" fmla="*/ 854632 w 6889225"/>
                <a:gd name="connsiteY0" fmla="*/ 5056464 h 5069880"/>
                <a:gd name="connsiteX1" fmla="*/ 6889225 w 6889225"/>
                <a:gd name="connsiteY1" fmla="*/ 0 h 5069880"/>
                <a:gd name="connsiteX2" fmla="*/ 4990977 w 6889225"/>
                <a:gd name="connsiteY2" fmla="*/ 0 h 5069880"/>
                <a:gd name="connsiteX3" fmla="*/ 839589 w 6889225"/>
                <a:gd name="connsiteY3" fmla="*/ 3468481 h 5069880"/>
                <a:gd name="connsiteX4" fmla="*/ 0 w 6889225"/>
                <a:gd name="connsiteY4" fmla="*/ 3475036 h 5069880"/>
                <a:gd name="connsiteX5" fmla="*/ 8773 w 6889225"/>
                <a:gd name="connsiteY5" fmla="*/ 5069880 h 5069880"/>
                <a:gd name="connsiteX6" fmla="*/ 854632 w 6889225"/>
                <a:gd name="connsiteY6" fmla="*/ 5056464 h 5069880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4990977 w 7638276"/>
                <a:gd name="connsiteY2" fmla="*/ 87655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39589 w 7638276"/>
                <a:gd name="connsiteY3" fmla="*/ 355613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54632 w 7638276"/>
                <a:gd name="connsiteY0" fmla="*/ 5144119 h 5157535"/>
                <a:gd name="connsiteX1" fmla="*/ 7638276 w 7638276"/>
                <a:gd name="connsiteY1" fmla="*/ 0 h 5157535"/>
                <a:gd name="connsiteX2" fmla="*/ 5365503 w 7638276"/>
                <a:gd name="connsiteY2" fmla="*/ 7969 h 5157535"/>
                <a:gd name="connsiteX3" fmla="*/ 863495 w 7638276"/>
                <a:gd name="connsiteY3" fmla="*/ 3436606 h 5157535"/>
                <a:gd name="connsiteX4" fmla="*/ 0 w 7638276"/>
                <a:gd name="connsiteY4" fmla="*/ 3562691 h 5157535"/>
                <a:gd name="connsiteX5" fmla="*/ 8773 w 7638276"/>
                <a:gd name="connsiteY5" fmla="*/ 5157535 h 5157535"/>
                <a:gd name="connsiteX6" fmla="*/ 854632 w 76382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9099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032 w 7629676"/>
                <a:gd name="connsiteY0" fmla="*/ 5144119 h 5157535"/>
                <a:gd name="connsiteX1" fmla="*/ 7629676 w 7629676"/>
                <a:gd name="connsiteY1" fmla="*/ 0 h 5157535"/>
                <a:gd name="connsiteX2" fmla="*/ 5356903 w 7629676"/>
                <a:gd name="connsiteY2" fmla="*/ 7969 h 5157535"/>
                <a:gd name="connsiteX3" fmla="*/ 854895 w 7629676"/>
                <a:gd name="connsiteY3" fmla="*/ 3436606 h 5157535"/>
                <a:gd name="connsiteX4" fmla="*/ 15307 w 7629676"/>
                <a:gd name="connsiteY4" fmla="*/ 3451131 h 5157535"/>
                <a:gd name="connsiteX5" fmla="*/ 173 w 7629676"/>
                <a:gd name="connsiteY5" fmla="*/ 5157535 h 5157535"/>
                <a:gd name="connsiteX6" fmla="*/ 846032 w 7629676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46137 w 7629781"/>
                <a:gd name="connsiteY0" fmla="*/ 5144119 h 5157535"/>
                <a:gd name="connsiteX1" fmla="*/ 7629781 w 7629781"/>
                <a:gd name="connsiteY1" fmla="*/ 0 h 5157535"/>
                <a:gd name="connsiteX2" fmla="*/ 5357008 w 7629781"/>
                <a:gd name="connsiteY2" fmla="*/ 7969 h 5157535"/>
                <a:gd name="connsiteX3" fmla="*/ 855000 w 7629781"/>
                <a:gd name="connsiteY3" fmla="*/ 3436606 h 5157535"/>
                <a:gd name="connsiteX4" fmla="*/ 7443 w 7629781"/>
                <a:gd name="connsiteY4" fmla="*/ 3459099 h 5157535"/>
                <a:gd name="connsiteX5" fmla="*/ 278 w 7629781"/>
                <a:gd name="connsiteY5" fmla="*/ 5157535 h 5157535"/>
                <a:gd name="connsiteX6" fmla="*/ 846137 w 7629781"/>
                <a:gd name="connsiteY6" fmla="*/ 5144119 h 5157535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65504"/>
                <a:gd name="connsiteX1" fmla="*/ 7622338 w 7622338"/>
                <a:gd name="connsiteY1" fmla="*/ 0 h 5165504"/>
                <a:gd name="connsiteX2" fmla="*/ 5349565 w 7622338"/>
                <a:gd name="connsiteY2" fmla="*/ 7969 h 5165504"/>
                <a:gd name="connsiteX3" fmla="*/ 847557 w 7622338"/>
                <a:gd name="connsiteY3" fmla="*/ 3436606 h 5165504"/>
                <a:gd name="connsiteX4" fmla="*/ 0 w 7622338"/>
                <a:gd name="connsiteY4" fmla="*/ 3459099 h 5165504"/>
                <a:gd name="connsiteX5" fmla="*/ 8772 w 7622338"/>
                <a:gd name="connsiteY5" fmla="*/ 5165504 h 5165504"/>
                <a:gd name="connsiteX6" fmla="*/ 838694 w 7622338"/>
                <a:gd name="connsiteY6" fmla="*/ 5144119 h 5165504"/>
                <a:gd name="connsiteX0" fmla="*/ 838694 w 7622338"/>
                <a:gd name="connsiteY0" fmla="*/ 5144119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38694 w 7622338"/>
                <a:gd name="connsiteY6" fmla="*/ 5144119 h 5157535"/>
                <a:gd name="connsiteX0" fmla="*/ 846663 w 7622338"/>
                <a:gd name="connsiteY0" fmla="*/ 5152088 h 5157535"/>
                <a:gd name="connsiteX1" fmla="*/ 7622338 w 7622338"/>
                <a:gd name="connsiteY1" fmla="*/ 0 h 5157535"/>
                <a:gd name="connsiteX2" fmla="*/ 5349565 w 7622338"/>
                <a:gd name="connsiteY2" fmla="*/ 7969 h 5157535"/>
                <a:gd name="connsiteX3" fmla="*/ 847557 w 7622338"/>
                <a:gd name="connsiteY3" fmla="*/ 3436606 h 5157535"/>
                <a:gd name="connsiteX4" fmla="*/ 0 w 7622338"/>
                <a:gd name="connsiteY4" fmla="*/ 3459099 h 5157535"/>
                <a:gd name="connsiteX5" fmla="*/ 8772 w 7622338"/>
                <a:gd name="connsiteY5" fmla="*/ 5157535 h 5157535"/>
                <a:gd name="connsiteX6" fmla="*/ 846663 w 7622338"/>
                <a:gd name="connsiteY6" fmla="*/ 5152088 h 5157535"/>
                <a:gd name="connsiteX0" fmla="*/ 846663 w 7622338"/>
                <a:gd name="connsiteY0" fmla="*/ 5152088 h 5173472"/>
                <a:gd name="connsiteX1" fmla="*/ 7622338 w 7622338"/>
                <a:gd name="connsiteY1" fmla="*/ 0 h 5173472"/>
                <a:gd name="connsiteX2" fmla="*/ 5349565 w 7622338"/>
                <a:gd name="connsiteY2" fmla="*/ 7969 h 5173472"/>
                <a:gd name="connsiteX3" fmla="*/ 847557 w 7622338"/>
                <a:gd name="connsiteY3" fmla="*/ 3436606 h 5173472"/>
                <a:gd name="connsiteX4" fmla="*/ 0 w 7622338"/>
                <a:gd name="connsiteY4" fmla="*/ 3459099 h 5173472"/>
                <a:gd name="connsiteX5" fmla="*/ 804 w 7622338"/>
                <a:gd name="connsiteY5" fmla="*/ 5173472 h 5173472"/>
                <a:gd name="connsiteX6" fmla="*/ 846663 w 7622338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70561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70561 h 5173472"/>
                <a:gd name="connsiteX0" fmla="*/ 846138 w 7621813"/>
                <a:gd name="connsiteY0" fmla="*/ 5152088 h 5173472"/>
                <a:gd name="connsiteX1" fmla="*/ 7621813 w 7621813"/>
                <a:gd name="connsiteY1" fmla="*/ 0 h 5173472"/>
                <a:gd name="connsiteX2" fmla="*/ 5349040 w 7621813"/>
                <a:gd name="connsiteY2" fmla="*/ 7969 h 5173472"/>
                <a:gd name="connsiteX3" fmla="*/ 847032 w 7621813"/>
                <a:gd name="connsiteY3" fmla="*/ 3436606 h 5173472"/>
                <a:gd name="connsiteX4" fmla="*/ 7443 w 7621813"/>
                <a:gd name="connsiteY4" fmla="*/ 3459100 h 5173472"/>
                <a:gd name="connsiteX5" fmla="*/ 279 w 7621813"/>
                <a:gd name="connsiteY5" fmla="*/ 5173472 h 5173472"/>
                <a:gd name="connsiteX6" fmla="*/ 846138 w 7621813"/>
                <a:gd name="connsiteY6" fmla="*/ 5152088 h 5173472"/>
                <a:gd name="connsiteX0" fmla="*/ 846138 w 7621813"/>
                <a:gd name="connsiteY0" fmla="*/ 5152088 h 5164236"/>
                <a:gd name="connsiteX1" fmla="*/ 7621813 w 7621813"/>
                <a:gd name="connsiteY1" fmla="*/ 0 h 5164236"/>
                <a:gd name="connsiteX2" fmla="*/ 5349040 w 7621813"/>
                <a:gd name="connsiteY2" fmla="*/ 7969 h 5164236"/>
                <a:gd name="connsiteX3" fmla="*/ 847032 w 7621813"/>
                <a:gd name="connsiteY3" fmla="*/ 3436606 h 5164236"/>
                <a:gd name="connsiteX4" fmla="*/ 7443 w 7621813"/>
                <a:gd name="connsiteY4" fmla="*/ 3459100 h 5164236"/>
                <a:gd name="connsiteX5" fmla="*/ 279 w 7621813"/>
                <a:gd name="connsiteY5" fmla="*/ 5164236 h 5164236"/>
                <a:gd name="connsiteX6" fmla="*/ 846138 w 7621813"/>
                <a:gd name="connsiteY6" fmla="*/ 5152088 h 5164236"/>
                <a:gd name="connsiteX0" fmla="*/ 846138 w 7621813"/>
                <a:gd name="connsiteY0" fmla="*/ 5152088 h 5152088"/>
                <a:gd name="connsiteX1" fmla="*/ 7621813 w 7621813"/>
                <a:gd name="connsiteY1" fmla="*/ 0 h 5152088"/>
                <a:gd name="connsiteX2" fmla="*/ 5349040 w 7621813"/>
                <a:gd name="connsiteY2" fmla="*/ 7969 h 5152088"/>
                <a:gd name="connsiteX3" fmla="*/ 847032 w 7621813"/>
                <a:gd name="connsiteY3" fmla="*/ 3436606 h 5152088"/>
                <a:gd name="connsiteX4" fmla="*/ 7443 w 7621813"/>
                <a:gd name="connsiteY4" fmla="*/ 3459100 h 5152088"/>
                <a:gd name="connsiteX5" fmla="*/ 279 w 7621813"/>
                <a:gd name="connsiteY5" fmla="*/ 5145763 h 5152088"/>
                <a:gd name="connsiteX6" fmla="*/ 846138 w 7621813"/>
                <a:gd name="connsiteY6" fmla="*/ 5152088 h 5152088"/>
                <a:gd name="connsiteX0" fmla="*/ 855257 w 7630932"/>
                <a:gd name="connsiteY0" fmla="*/ 5152088 h 5155000"/>
                <a:gd name="connsiteX1" fmla="*/ 7630932 w 7630932"/>
                <a:gd name="connsiteY1" fmla="*/ 0 h 5155000"/>
                <a:gd name="connsiteX2" fmla="*/ 5358159 w 7630932"/>
                <a:gd name="connsiteY2" fmla="*/ 7969 h 5155000"/>
                <a:gd name="connsiteX3" fmla="*/ 856151 w 7630932"/>
                <a:gd name="connsiteY3" fmla="*/ 3436606 h 5155000"/>
                <a:gd name="connsiteX4" fmla="*/ 16562 w 7630932"/>
                <a:gd name="connsiteY4" fmla="*/ 3459100 h 5155000"/>
                <a:gd name="connsiteX5" fmla="*/ 162 w 7630932"/>
                <a:gd name="connsiteY5" fmla="*/ 5155000 h 5155000"/>
                <a:gd name="connsiteX6" fmla="*/ 855257 w 7630932"/>
                <a:gd name="connsiteY6" fmla="*/ 5152088 h 5155000"/>
                <a:gd name="connsiteX0" fmla="*/ 838695 w 7614370"/>
                <a:gd name="connsiteY0" fmla="*/ 5152088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52088 h 5164236"/>
                <a:gd name="connsiteX0" fmla="*/ 838695 w 7614370"/>
                <a:gd name="connsiteY0" fmla="*/ 5170561 h 5170561"/>
                <a:gd name="connsiteX1" fmla="*/ 7614370 w 7614370"/>
                <a:gd name="connsiteY1" fmla="*/ 0 h 5170561"/>
                <a:gd name="connsiteX2" fmla="*/ 5341597 w 7614370"/>
                <a:gd name="connsiteY2" fmla="*/ 7969 h 5170561"/>
                <a:gd name="connsiteX3" fmla="*/ 839589 w 7614370"/>
                <a:gd name="connsiteY3" fmla="*/ 3436606 h 5170561"/>
                <a:gd name="connsiteX4" fmla="*/ 0 w 7614370"/>
                <a:gd name="connsiteY4" fmla="*/ 3459100 h 5170561"/>
                <a:gd name="connsiteX5" fmla="*/ 2072 w 7614370"/>
                <a:gd name="connsiteY5" fmla="*/ 5164236 h 5170561"/>
                <a:gd name="connsiteX6" fmla="*/ 838695 w 7614370"/>
                <a:gd name="connsiteY6" fmla="*/ 5170561 h 5170561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7969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614370"/>
                <a:gd name="connsiteY0" fmla="*/ 5161325 h 5164236"/>
                <a:gd name="connsiteX1" fmla="*/ 7614370 w 7614370"/>
                <a:gd name="connsiteY1" fmla="*/ 0 h 5164236"/>
                <a:gd name="connsiteX2" fmla="*/ 5341597 w 7614370"/>
                <a:gd name="connsiteY2" fmla="*/ 17101 h 5164236"/>
                <a:gd name="connsiteX3" fmla="*/ 839589 w 7614370"/>
                <a:gd name="connsiteY3" fmla="*/ 3436606 h 5164236"/>
                <a:gd name="connsiteX4" fmla="*/ 0 w 7614370"/>
                <a:gd name="connsiteY4" fmla="*/ 3459100 h 5164236"/>
                <a:gd name="connsiteX5" fmla="*/ 2072 w 7614370"/>
                <a:gd name="connsiteY5" fmla="*/ 5164236 h 5164236"/>
                <a:gd name="connsiteX6" fmla="*/ 838695 w 7614370"/>
                <a:gd name="connsiteY6" fmla="*/ 5161325 h 5164236"/>
                <a:gd name="connsiteX0" fmla="*/ 838695 w 7559574"/>
                <a:gd name="connsiteY0" fmla="*/ 5144224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44224 h 5147135"/>
                <a:gd name="connsiteX0" fmla="*/ 838695 w 7559574"/>
                <a:gd name="connsiteY0" fmla="*/ 5116827 h 5147135"/>
                <a:gd name="connsiteX1" fmla="*/ 7559574 w 7559574"/>
                <a:gd name="connsiteY1" fmla="*/ 1164 h 5147135"/>
                <a:gd name="connsiteX2" fmla="*/ 5341597 w 7559574"/>
                <a:gd name="connsiteY2" fmla="*/ 0 h 5147135"/>
                <a:gd name="connsiteX3" fmla="*/ 839589 w 7559574"/>
                <a:gd name="connsiteY3" fmla="*/ 3419505 h 5147135"/>
                <a:gd name="connsiteX4" fmla="*/ 0 w 7559574"/>
                <a:gd name="connsiteY4" fmla="*/ 3441999 h 5147135"/>
                <a:gd name="connsiteX5" fmla="*/ 2072 w 7559574"/>
                <a:gd name="connsiteY5" fmla="*/ 5147135 h 5147135"/>
                <a:gd name="connsiteX6" fmla="*/ 838695 w 7559574"/>
                <a:gd name="connsiteY6" fmla="*/ 5116827 h 5147135"/>
                <a:gd name="connsiteX0" fmla="*/ 846035 w 7566914"/>
                <a:gd name="connsiteY0" fmla="*/ 5116827 h 5128870"/>
                <a:gd name="connsiteX1" fmla="*/ 7566914 w 7566914"/>
                <a:gd name="connsiteY1" fmla="*/ 1164 h 5128870"/>
                <a:gd name="connsiteX2" fmla="*/ 5348937 w 7566914"/>
                <a:gd name="connsiteY2" fmla="*/ 0 h 5128870"/>
                <a:gd name="connsiteX3" fmla="*/ 846929 w 7566914"/>
                <a:gd name="connsiteY3" fmla="*/ 3419505 h 5128870"/>
                <a:gd name="connsiteX4" fmla="*/ 7340 w 7566914"/>
                <a:gd name="connsiteY4" fmla="*/ 3441999 h 5128870"/>
                <a:gd name="connsiteX5" fmla="*/ 280 w 7566914"/>
                <a:gd name="connsiteY5" fmla="*/ 5128870 h 5128870"/>
                <a:gd name="connsiteX6" fmla="*/ 846035 w 7566914"/>
                <a:gd name="connsiteY6" fmla="*/ 5116827 h 5128870"/>
                <a:gd name="connsiteX0" fmla="*/ 845919 w 7566798"/>
                <a:gd name="connsiteY0" fmla="*/ 5116827 h 5128870"/>
                <a:gd name="connsiteX1" fmla="*/ 7566798 w 7566798"/>
                <a:gd name="connsiteY1" fmla="*/ 1164 h 5128870"/>
                <a:gd name="connsiteX2" fmla="*/ 5348821 w 7566798"/>
                <a:gd name="connsiteY2" fmla="*/ 0 h 5128870"/>
                <a:gd name="connsiteX3" fmla="*/ 846813 w 7566798"/>
                <a:gd name="connsiteY3" fmla="*/ 3419505 h 5128870"/>
                <a:gd name="connsiteX4" fmla="*/ 16357 w 7566798"/>
                <a:gd name="connsiteY4" fmla="*/ 3451131 h 5128870"/>
                <a:gd name="connsiteX5" fmla="*/ 164 w 7566798"/>
                <a:gd name="connsiteY5" fmla="*/ 5128870 h 5128870"/>
                <a:gd name="connsiteX6" fmla="*/ 845919 w 7566798"/>
                <a:gd name="connsiteY6" fmla="*/ 5116827 h 5128870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36842 w 7556827"/>
                <a:gd name="connsiteY3" fmla="*/ 3419505 h 5116828"/>
                <a:gd name="connsiteX4" fmla="*/ 6386 w 7556827"/>
                <a:gd name="connsiteY4" fmla="*/ 3451131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116827 h 5116826"/>
                <a:gd name="connsiteX1" fmla="*/ 7556827 w 7556827"/>
                <a:gd name="connsiteY1" fmla="*/ 1164 h 5116826"/>
                <a:gd name="connsiteX2" fmla="*/ 5338850 w 7556827"/>
                <a:gd name="connsiteY2" fmla="*/ 0 h 5116826"/>
                <a:gd name="connsiteX3" fmla="*/ 836842 w 7556827"/>
                <a:gd name="connsiteY3" fmla="*/ 3419505 h 5116826"/>
                <a:gd name="connsiteX4" fmla="*/ 6387 w 7556827"/>
                <a:gd name="connsiteY4" fmla="*/ 3361563 h 5116826"/>
                <a:gd name="connsiteX5" fmla="*/ 304 w 7556827"/>
                <a:gd name="connsiteY5" fmla="*/ 5113941 h 5116826"/>
                <a:gd name="connsiteX6" fmla="*/ 835948 w 7556827"/>
                <a:gd name="connsiteY6" fmla="*/ 5116827 h 5116826"/>
                <a:gd name="connsiteX0" fmla="*/ 835948 w 7556827"/>
                <a:gd name="connsiteY0" fmla="*/ 5116827 h 5116828"/>
                <a:gd name="connsiteX1" fmla="*/ 7556827 w 7556827"/>
                <a:gd name="connsiteY1" fmla="*/ 1164 h 5116828"/>
                <a:gd name="connsiteX2" fmla="*/ 5338850 w 7556827"/>
                <a:gd name="connsiteY2" fmla="*/ 0 h 5116828"/>
                <a:gd name="connsiteX3" fmla="*/ 816625 w 7556827"/>
                <a:gd name="connsiteY3" fmla="*/ 3359792 h 5116828"/>
                <a:gd name="connsiteX4" fmla="*/ 6387 w 7556827"/>
                <a:gd name="connsiteY4" fmla="*/ 3361563 h 5116828"/>
                <a:gd name="connsiteX5" fmla="*/ 304 w 7556827"/>
                <a:gd name="connsiteY5" fmla="*/ 5113941 h 5116828"/>
                <a:gd name="connsiteX6" fmla="*/ 835948 w 7556827"/>
                <a:gd name="connsiteY6" fmla="*/ 5116827 h 5116828"/>
                <a:gd name="connsiteX0" fmla="*/ 835948 w 7556827"/>
                <a:gd name="connsiteY0" fmla="*/ 5340745 h 5340745"/>
                <a:gd name="connsiteX1" fmla="*/ 7556827 w 7556827"/>
                <a:gd name="connsiteY1" fmla="*/ 225082 h 5340745"/>
                <a:gd name="connsiteX2" fmla="*/ 5268087 w 7556827"/>
                <a:gd name="connsiteY2" fmla="*/ 0 h 5340745"/>
                <a:gd name="connsiteX3" fmla="*/ 816625 w 7556827"/>
                <a:gd name="connsiteY3" fmla="*/ 3583710 h 5340745"/>
                <a:gd name="connsiteX4" fmla="*/ 6387 w 7556827"/>
                <a:gd name="connsiteY4" fmla="*/ 3585481 h 5340745"/>
                <a:gd name="connsiteX5" fmla="*/ 304 w 7556827"/>
                <a:gd name="connsiteY5" fmla="*/ 5337859 h 5340745"/>
                <a:gd name="connsiteX6" fmla="*/ 835948 w 7556827"/>
                <a:gd name="connsiteY6" fmla="*/ 5340745 h 5340745"/>
                <a:gd name="connsiteX0" fmla="*/ 835948 w 7445625"/>
                <a:gd name="connsiteY0" fmla="*/ 5340745 h 5340745"/>
                <a:gd name="connsiteX1" fmla="*/ 7445625 w 7445625"/>
                <a:gd name="connsiteY1" fmla="*/ 1163 h 5340745"/>
                <a:gd name="connsiteX2" fmla="*/ 5268087 w 7445625"/>
                <a:gd name="connsiteY2" fmla="*/ 0 h 5340745"/>
                <a:gd name="connsiteX3" fmla="*/ 816625 w 7445625"/>
                <a:gd name="connsiteY3" fmla="*/ 3583710 h 5340745"/>
                <a:gd name="connsiteX4" fmla="*/ 6387 w 7445625"/>
                <a:gd name="connsiteY4" fmla="*/ 3585481 h 5340745"/>
                <a:gd name="connsiteX5" fmla="*/ 304 w 7445625"/>
                <a:gd name="connsiteY5" fmla="*/ 5337859 h 5340745"/>
                <a:gd name="connsiteX6" fmla="*/ 835948 w 7445625"/>
                <a:gd name="connsiteY6" fmla="*/ 5340745 h 534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45625" h="5340745">
                  <a:moveTo>
                    <a:pt x="835948" y="5340745"/>
                  </a:moveTo>
                  <a:lnTo>
                    <a:pt x="7445625" y="1163"/>
                  </a:lnTo>
                  <a:lnTo>
                    <a:pt x="5268087" y="0"/>
                  </a:lnTo>
                  <a:lnTo>
                    <a:pt x="816625" y="3583710"/>
                  </a:lnTo>
                  <a:cubicBezTo>
                    <a:pt x="536762" y="3591208"/>
                    <a:pt x="373905" y="3585952"/>
                    <a:pt x="6387" y="3585481"/>
                  </a:cubicBezTo>
                  <a:cubicBezTo>
                    <a:pt x="8580" y="4122993"/>
                    <a:pt x="-1889" y="4800347"/>
                    <a:pt x="304" y="5337859"/>
                  </a:cubicBezTo>
                  <a:lnTo>
                    <a:pt x="835948" y="5340745"/>
                  </a:lnTo>
                  <a:close/>
                </a:path>
              </a:pathLst>
            </a:custGeom>
            <a:gradFill>
              <a:gsLst>
                <a:gs pos="39000">
                  <a:schemeClr val="bg1">
                    <a:alpha val="0"/>
                  </a:schemeClr>
                </a:gs>
                <a:gs pos="98000">
                  <a:srgbClr val="FFF7AE">
                    <a:lumMod val="60000"/>
                  </a:srgbClr>
                </a:gs>
                <a:gs pos="79000">
                  <a:srgbClr val="FFE60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E54D132-D031-48A5-079B-2579C7831931}"/>
                </a:ext>
              </a:extLst>
            </p:cNvPr>
            <p:cNvSpPr/>
            <p:nvPr/>
          </p:nvSpPr>
          <p:spPr>
            <a:xfrm>
              <a:off x="4403211" y="2056731"/>
              <a:ext cx="3385577" cy="2744538"/>
            </a:xfrm>
            <a:custGeom>
              <a:avLst/>
              <a:gdLst>
                <a:gd name="connsiteX0" fmla="*/ 0 w 10150764"/>
                <a:gd name="connsiteY0" fmla="*/ 5781963 h 5781963"/>
                <a:gd name="connsiteX1" fmla="*/ 7620000 w 10150764"/>
                <a:gd name="connsiteY1" fmla="*/ 0 h 5781963"/>
                <a:gd name="connsiteX2" fmla="*/ 10150764 w 10150764"/>
                <a:gd name="connsiteY2" fmla="*/ 9236 h 5781963"/>
                <a:gd name="connsiteX3" fmla="*/ 10150764 w 10150764"/>
                <a:gd name="connsiteY3" fmla="*/ 646545 h 5781963"/>
                <a:gd name="connsiteX4" fmla="*/ 0 w 10150764"/>
                <a:gd name="connsiteY4" fmla="*/ 5781963 h 5781963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150764 w 10150764"/>
                <a:gd name="connsiteY3" fmla="*/ 646545 h 5800436"/>
                <a:gd name="connsiteX4" fmla="*/ 0 w 10150764"/>
                <a:gd name="connsiteY4" fmla="*/ 5800436 h 5800436"/>
                <a:gd name="connsiteX0" fmla="*/ 0 w 10150764"/>
                <a:gd name="connsiteY0" fmla="*/ 5800436 h 5800436"/>
                <a:gd name="connsiteX1" fmla="*/ 7620000 w 10150764"/>
                <a:gd name="connsiteY1" fmla="*/ 0 h 5800436"/>
                <a:gd name="connsiteX2" fmla="*/ 10150764 w 10150764"/>
                <a:gd name="connsiteY2" fmla="*/ 9236 h 5800436"/>
                <a:gd name="connsiteX3" fmla="*/ 10048022 w 10150764"/>
                <a:gd name="connsiteY3" fmla="*/ 677368 h 5800436"/>
                <a:gd name="connsiteX4" fmla="*/ 0 w 10150764"/>
                <a:gd name="connsiteY4" fmla="*/ 5800436 h 5800436"/>
                <a:gd name="connsiteX0" fmla="*/ 0 w 10068571"/>
                <a:gd name="connsiteY0" fmla="*/ 5800436 h 5800436"/>
                <a:gd name="connsiteX1" fmla="*/ 7620000 w 10068571"/>
                <a:gd name="connsiteY1" fmla="*/ 0 h 5800436"/>
                <a:gd name="connsiteX2" fmla="*/ 10068571 w 10068571"/>
                <a:gd name="connsiteY2" fmla="*/ 40059 h 5800436"/>
                <a:gd name="connsiteX3" fmla="*/ 10048022 w 10068571"/>
                <a:gd name="connsiteY3" fmla="*/ 677368 h 5800436"/>
                <a:gd name="connsiteX4" fmla="*/ 0 w 10068571"/>
                <a:gd name="connsiteY4" fmla="*/ 5800436 h 5800436"/>
                <a:gd name="connsiteX0" fmla="*/ 0 w 10068571"/>
                <a:gd name="connsiteY0" fmla="*/ 5769613 h 5769613"/>
                <a:gd name="connsiteX1" fmla="*/ 7568629 w 10068571"/>
                <a:gd name="connsiteY1" fmla="*/ 0 h 5769613"/>
                <a:gd name="connsiteX2" fmla="*/ 10068571 w 10068571"/>
                <a:gd name="connsiteY2" fmla="*/ 9236 h 5769613"/>
                <a:gd name="connsiteX3" fmla="*/ 10048022 w 10068571"/>
                <a:gd name="connsiteY3" fmla="*/ 646545 h 5769613"/>
                <a:gd name="connsiteX4" fmla="*/ 0 w 10068571"/>
                <a:gd name="connsiteY4" fmla="*/ 5769613 h 5769613"/>
                <a:gd name="connsiteX0" fmla="*/ 0 w 10089119"/>
                <a:gd name="connsiteY0" fmla="*/ 5769613 h 5769613"/>
                <a:gd name="connsiteX1" fmla="*/ 7589177 w 10089119"/>
                <a:gd name="connsiteY1" fmla="*/ 0 h 5769613"/>
                <a:gd name="connsiteX2" fmla="*/ 10089119 w 10089119"/>
                <a:gd name="connsiteY2" fmla="*/ 9236 h 5769613"/>
                <a:gd name="connsiteX3" fmla="*/ 10068570 w 10089119"/>
                <a:gd name="connsiteY3" fmla="*/ 646545 h 5769613"/>
                <a:gd name="connsiteX4" fmla="*/ 0 w 10089119"/>
                <a:gd name="connsiteY4" fmla="*/ 5769613 h 5769613"/>
                <a:gd name="connsiteX0" fmla="*/ 0 w 9986377"/>
                <a:gd name="connsiteY0" fmla="*/ 6036741 h 6036741"/>
                <a:gd name="connsiteX1" fmla="*/ 7486435 w 9986377"/>
                <a:gd name="connsiteY1" fmla="*/ 0 h 6036741"/>
                <a:gd name="connsiteX2" fmla="*/ 9986377 w 9986377"/>
                <a:gd name="connsiteY2" fmla="*/ 9236 h 6036741"/>
                <a:gd name="connsiteX3" fmla="*/ 9965828 w 9986377"/>
                <a:gd name="connsiteY3" fmla="*/ 646545 h 6036741"/>
                <a:gd name="connsiteX4" fmla="*/ 0 w 9986377"/>
                <a:gd name="connsiteY4" fmla="*/ 6036741 h 6036741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37747 w 10058296"/>
                <a:gd name="connsiteY3" fmla="*/ 646545 h 5728516"/>
                <a:gd name="connsiteX4" fmla="*/ 0 w 10058296"/>
                <a:gd name="connsiteY4" fmla="*/ 5728516 h 5728516"/>
                <a:gd name="connsiteX0" fmla="*/ 0 w 10058296"/>
                <a:gd name="connsiteY0" fmla="*/ 5728516 h 5728516"/>
                <a:gd name="connsiteX1" fmla="*/ 7558354 w 10058296"/>
                <a:gd name="connsiteY1" fmla="*/ 0 h 5728516"/>
                <a:gd name="connsiteX2" fmla="*/ 10058296 w 10058296"/>
                <a:gd name="connsiteY2" fmla="*/ 9236 h 5728516"/>
                <a:gd name="connsiteX3" fmla="*/ 10058295 w 10058296"/>
                <a:gd name="connsiteY3" fmla="*/ 636271 h 5728516"/>
                <a:gd name="connsiteX4" fmla="*/ 0 w 10058296"/>
                <a:gd name="connsiteY4" fmla="*/ 5728516 h 5728516"/>
                <a:gd name="connsiteX0" fmla="*/ 0 w 10058296"/>
                <a:gd name="connsiteY0" fmla="*/ 6060699 h 6060699"/>
                <a:gd name="connsiteX1" fmla="*/ 7558355 w 10058296"/>
                <a:gd name="connsiteY1" fmla="*/ 0 h 6060699"/>
                <a:gd name="connsiteX2" fmla="*/ 10058296 w 10058296"/>
                <a:gd name="connsiteY2" fmla="*/ 341419 h 6060699"/>
                <a:gd name="connsiteX3" fmla="*/ 10058295 w 10058296"/>
                <a:gd name="connsiteY3" fmla="*/ 968454 h 6060699"/>
                <a:gd name="connsiteX4" fmla="*/ 0 w 10058296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58295 w 10104442"/>
                <a:gd name="connsiteY3" fmla="*/ 968454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104442 w 10104442"/>
                <a:gd name="connsiteY3" fmla="*/ 619237 h 6060699"/>
                <a:gd name="connsiteX4" fmla="*/ 0 w 10104442"/>
                <a:gd name="connsiteY4" fmla="*/ 6060699 h 6060699"/>
                <a:gd name="connsiteX0" fmla="*/ 0 w 10104442"/>
                <a:gd name="connsiteY0" fmla="*/ 6060699 h 6060699"/>
                <a:gd name="connsiteX1" fmla="*/ 7558355 w 10104442"/>
                <a:gd name="connsiteY1" fmla="*/ 0 h 6060699"/>
                <a:gd name="connsiteX2" fmla="*/ 10104442 w 10104442"/>
                <a:gd name="connsiteY2" fmla="*/ 720 h 6060699"/>
                <a:gd name="connsiteX3" fmla="*/ 10081370 w 10104442"/>
                <a:gd name="connsiteY3" fmla="*/ 636271 h 6060699"/>
                <a:gd name="connsiteX4" fmla="*/ 0 w 10104442"/>
                <a:gd name="connsiteY4" fmla="*/ 6060699 h 6060699"/>
                <a:gd name="connsiteX0" fmla="*/ 0 w 10012152"/>
                <a:gd name="connsiteY0" fmla="*/ 5992559 h 5992559"/>
                <a:gd name="connsiteX1" fmla="*/ 7466065 w 10012152"/>
                <a:gd name="connsiteY1" fmla="*/ 0 h 5992559"/>
                <a:gd name="connsiteX2" fmla="*/ 10012152 w 10012152"/>
                <a:gd name="connsiteY2" fmla="*/ 720 h 5992559"/>
                <a:gd name="connsiteX3" fmla="*/ 9989080 w 10012152"/>
                <a:gd name="connsiteY3" fmla="*/ 636271 h 5992559"/>
                <a:gd name="connsiteX4" fmla="*/ 0 w 10012152"/>
                <a:gd name="connsiteY4" fmla="*/ 5992559 h 599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2152" h="5992559">
                  <a:moveTo>
                    <a:pt x="0" y="5992559"/>
                  </a:moveTo>
                  <a:lnTo>
                    <a:pt x="7466065" y="0"/>
                  </a:lnTo>
                  <a:lnTo>
                    <a:pt x="10012152" y="720"/>
                  </a:lnTo>
                  <a:lnTo>
                    <a:pt x="9989080" y="636271"/>
                  </a:lnTo>
                  <a:lnTo>
                    <a:pt x="0" y="5992559"/>
                  </a:lnTo>
                  <a:close/>
                </a:path>
              </a:pathLst>
            </a:custGeom>
            <a:gradFill>
              <a:gsLst>
                <a:gs pos="43000">
                  <a:schemeClr val="bg1">
                    <a:alpha val="0"/>
                  </a:schemeClr>
                </a:gs>
                <a:gs pos="98000">
                  <a:schemeClr val="tx2">
                    <a:lumMod val="50000"/>
                    <a:lumOff val="50000"/>
                  </a:schemeClr>
                </a:gs>
                <a:gs pos="82000">
                  <a:schemeClr val="tx2">
                    <a:lumMod val="50000"/>
                    <a:lumOff val="50000"/>
                  </a:schemeClr>
                </a:gs>
              </a:gsLst>
              <a:lin ang="288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BFDEDA-A5E0-9464-C975-B3B87EDEB93C}"/>
                </a:ext>
              </a:extLst>
            </p:cNvPr>
            <p:cNvSpPr/>
            <p:nvPr/>
          </p:nvSpPr>
          <p:spPr>
            <a:xfrm>
              <a:off x="4090930" y="2365300"/>
              <a:ext cx="3690440" cy="2621068"/>
            </a:xfrm>
            <a:custGeom>
              <a:avLst/>
              <a:gdLst>
                <a:gd name="connsiteX0" fmla="*/ 2909 w 11042178"/>
                <a:gd name="connsiteY0" fmla="*/ 5632368 h 6512270"/>
                <a:gd name="connsiteX1" fmla="*/ 948482 w 11042178"/>
                <a:gd name="connsiteY1" fmla="*/ 5621977 h 6512270"/>
                <a:gd name="connsiteX2" fmla="*/ 11042178 w 11042178"/>
                <a:gd name="connsiteY2" fmla="*/ 0 h 6512270"/>
                <a:gd name="connsiteX3" fmla="*/ 11027664 w 11042178"/>
                <a:gd name="connsiteY3" fmla="*/ 6512270 h 6512270"/>
                <a:gd name="connsiteX4" fmla="*/ 0 w 11042178"/>
                <a:gd name="connsiteY4" fmla="*/ 6512270 h 6512270"/>
                <a:gd name="connsiteX5" fmla="*/ 2909 w 11042178"/>
                <a:gd name="connsiteY5" fmla="*/ 5632368 h 6512270"/>
                <a:gd name="connsiteX0" fmla="*/ 2909 w 11027664"/>
                <a:gd name="connsiteY0" fmla="*/ 5574859 h 6454761"/>
                <a:gd name="connsiteX1" fmla="*/ 948482 w 11027664"/>
                <a:gd name="connsiteY1" fmla="*/ 5564468 h 6454761"/>
                <a:gd name="connsiteX2" fmla="*/ 10978917 w 11027664"/>
                <a:gd name="connsiteY2" fmla="*/ 0 h 6454761"/>
                <a:gd name="connsiteX3" fmla="*/ 11027664 w 11027664"/>
                <a:gd name="connsiteY3" fmla="*/ 6454761 h 6454761"/>
                <a:gd name="connsiteX4" fmla="*/ 0 w 11027664"/>
                <a:gd name="connsiteY4" fmla="*/ 6454761 h 6454761"/>
                <a:gd name="connsiteX5" fmla="*/ 2909 w 11027664"/>
                <a:gd name="connsiteY5" fmla="*/ 5574859 h 6454761"/>
                <a:gd name="connsiteX0" fmla="*/ 2909 w 11030675"/>
                <a:gd name="connsiteY0" fmla="*/ 5620866 h 6500768"/>
                <a:gd name="connsiteX1" fmla="*/ 948482 w 11030675"/>
                <a:gd name="connsiteY1" fmla="*/ 5610475 h 6500768"/>
                <a:gd name="connsiteX2" fmla="*/ 11030675 w 11030675"/>
                <a:gd name="connsiteY2" fmla="*/ 0 h 6500768"/>
                <a:gd name="connsiteX3" fmla="*/ 11027664 w 11030675"/>
                <a:gd name="connsiteY3" fmla="*/ 6500768 h 6500768"/>
                <a:gd name="connsiteX4" fmla="*/ 0 w 11030675"/>
                <a:gd name="connsiteY4" fmla="*/ 6500768 h 6500768"/>
                <a:gd name="connsiteX5" fmla="*/ 2909 w 11030675"/>
                <a:gd name="connsiteY5" fmla="*/ 5620866 h 6500768"/>
                <a:gd name="connsiteX0" fmla="*/ 13300 w 11041066"/>
                <a:gd name="connsiteY0" fmla="*/ 5620866 h 6500768"/>
                <a:gd name="connsiteX1" fmla="*/ 958873 w 11041066"/>
                <a:gd name="connsiteY1" fmla="*/ 5610475 h 6500768"/>
                <a:gd name="connsiteX2" fmla="*/ 11041066 w 11041066"/>
                <a:gd name="connsiteY2" fmla="*/ 0 h 6500768"/>
                <a:gd name="connsiteX3" fmla="*/ 11038055 w 11041066"/>
                <a:gd name="connsiteY3" fmla="*/ 6500768 h 6500768"/>
                <a:gd name="connsiteX4" fmla="*/ 0 w 11041066"/>
                <a:gd name="connsiteY4" fmla="*/ 6479986 h 6500768"/>
                <a:gd name="connsiteX5" fmla="*/ 13300 w 11041066"/>
                <a:gd name="connsiteY5" fmla="*/ 5620866 h 6500768"/>
                <a:gd name="connsiteX0" fmla="*/ 13300 w 11041066"/>
                <a:gd name="connsiteY0" fmla="*/ 5620866 h 6511158"/>
                <a:gd name="connsiteX1" fmla="*/ 958873 w 11041066"/>
                <a:gd name="connsiteY1" fmla="*/ 5610475 h 6511158"/>
                <a:gd name="connsiteX2" fmla="*/ 11041066 w 11041066"/>
                <a:gd name="connsiteY2" fmla="*/ 0 h 6511158"/>
                <a:gd name="connsiteX3" fmla="*/ 11038055 w 11041066"/>
                <a:gd name="connsiteY3" fmla="*/ 6500768 h 6511158"/>
                <a:gd name="connsiteX4" fmla="*/ 0 w 11041066"/>
                <a:gd name="connsiteY4" fmla="*/ 6511158 h 6511158"/>
                <a:gd name="connsiteX5" fmla="*/ 13300 w 11041066"/>
                <a:gd name="connsiteY5" fmla="*/ 5620866 h 6511158"/>
                <a:gd name="connsiteX0" fmla="*/ 13300 w 11110801"/>
                <a:gd name="connsiteY0" fmla="*/ 5620866 h 6521550"/>
                <a:gd name="connsiteX1" fmla="*/ 958873 w 11110801"/>
                <a:gd name="connsiteY1" fmla="*/ 5610475 h 6521550"/>
                <a:gd name="connsiteX2" fmla="*/ 11041066 w 11110801"/>
                <a:gd name="connsiteY2" fmla="*/ 0 h 6521550"/>
                <a:gd name="connsiteX3" fmla="*/ 11110791 w 11110801"/>
                <a:gd name="connsiteY3" fmla="*/ 6521550 h 6521550"/>
                <a:gd name="connsiteX4" fmla="*/ 0 w 11110801"/>
                <a:gd name="connsiteY4" fmla="*/ 6511158 h 6521550"/>
                <a:gd name="connsiteX5" fmla="*/ 13300 w 11110801"/>
                <a:gd name="connsiteY5" fmla="*/ 5620866 h 6521550"/>
                <a:gd name="connsiteX0" fmla="*/ 13300 w 11110866"/>
                <a:gd name="connsiteY0" fmla="*/ 5070148 h 5970832"/>
                <a:gd name="connsiteX1" fmla="*/ 958873 w 11110866"/>
                <a:gd name="connsiteY1" fmla="*/ 5059757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13300 w 11110866"/>
                <a:gd name="connsiteY0" fmla="*/ 5070148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13300 w 11110866"/>
                <a:gd name="connsiteY5" fmla="*/ 5070148 h 5970832"/>
                <a:gd name="connsiteX0" fmla="*/ 2910 w 11110866"/>
                <a:gd name="connsiteY0" fmla="*/ 5163666 h 5970832"/>
                <a:gd name="connsiteX1" fmla="*/ 958873 w 11110866"/>
                <a:gd name="connsiteY1" fmla="*/ 5142884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58873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84448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84448 h 5970832"/>
                <a:gd name="connsiteX0" fmla="*/ 2910 w 11110866"/>
                <a:gd name="connsiteY0" fmla="*/ 5163666 h 5970832"/>
                <a:gd name="connsiteX1" fmla="*/ 948482 w 11110866"/>
                <a:gd name="connsiteY1" fmla="*/ 5163666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48482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866"/>
                <a:gd name="connsiteY0" fmla="*/ 5163666 h 5970832"/>
                <a:gd name="connsiteX1" fmla="*/ 938091 w 11110866"/>
                <a:gd name="connsiteY1" fmla="*/ 5153275 h 5970832"/>
                <a:gd name="connsiteX2" fmla="*/ 11103411 w 11110866"/>
                <a:gd name="connsiteY2" fmla="*/ 0 h 5970832"/>
                <a:gd name="connsiteX3" fmla="*/ 11110791 w 11110866"/>
                <a:gd name="connsiteY3" fmla="*/ 5970832 h 5970832"/>
                <a:gd name="connsiteX4" fmla="*/ 0 w 11110866"/>
                <a:gd name="connsiteY4" fmla="*/ 5960440 h 5970832"/>
                <a:gd name="connsiteX5" fmla="*/ 2910 w 11110866"/>
                <a:gd name="connsiteY5" fmla="*/ 5163666 h 5970832"/>
                <a:gd name="connsiteX0" fmla="*/ 2910 w 11110798"/>
                <a:gd name="connsiteY0" fmla="*/ 5143118 h 5950284"/>
                <a:gd name="connsiteX1" fmla="*/ 938091 w 11110798"/>
                <a:gd name="connsiteY1" fmla="*/ 5132727 h 5950284"/>
                <a:gd name="connsiteX2" fmla="*/ 11010944 w 11110798"/>
                <a:gd name="connsiteY2" fmla="*/ 0 h 5950284"/>
                <a:gd name="connsiteX3" fmla="*/ 11110791 w 11110798"/>
                <a:gd name="connsiteY3" fmla="*/ 5950284 h 5950284"/>
                <a:gd name="connsiteX4" fmla="*/ 0 w 11110798"/>
                <a:gd name="connsiteY4" fmla="*/ 5939892 h 5950284"/>
                <a:gd name="connsiteX5" fmla="*/ 2910 w 11110798"/>
                <a:gd name="connsiteY5" fmla="*/ 5143118 h 5950284"/>
                <a:gd name="connsiteX0" fmla="*/ 2910 w 11010944"/>
                <a:gd name="connsiteY0" fmla="*/ 5143118 h 5939892"/>
                <a:gd name="connsiteX1" fmla="*/ 938091 w 11010944"/>
                <a:gd name="connsiteY1" fmla="*/ 5132727 h 5939892"/>
                <a:gd name="connsiteX2" fmla="*/ 11010944 w 11010944"/>
                <a:gd name="connsiteY2" fmla="*/ 0 h 5939892"/>
                <a:gd name="connsiteX3" fmla="*/ 11008049 w 11010944"/>
                <a:gd name="connsiteY3" fmla="*/ 5898913 h 5939892"/>
                <a:gd name="connsiteX4" fmla="*/ 0 w 11010944"/>
                <a:gd name="connsiteY4" fmla="*/ 5939892 h 5939892"/>
                <a:gd name="connsiteX5" fmla="*/ 2910 w 11010944"/>
                <a:gd name="connsiteY5" fmla="*/ 5143118 h 5939892"/>
                <a:gd name="connsiteX0" fmla="*/ 72 w 11008106"/>
                <a:gd name="connsiteY0" fmla="*/ 5143118 h 5898913"/>
                <a:gd name="connsiteX1" fmla="*/ 935253 w 11008106"/>
                <a:gd name="connsiteY1" fmla="*/ 5132727 h 5898913"/>
                <a:gd name="connsiteX2" fmla="*/ 11008106 w 11008106"/>
                <a:gd name="connsiteY2" fmla="*/ 0 h 5898913"/>
                <a:gd name="connsiteX3" fmla="*/ 11005211 w 11008106"/>
                <a:gd name="connsiteY3" fmla="*/ 5898913 h 5898913"/>
                <a:gd name="connsiteX4" fmla="*/ 7436 w 11008106"/>
                <a:gd name="connsiteY4" fmla="*/ 5898795 h 5898913"/>
                <a:gd name="connsiteX5" fmla="*/ 72 w 11008106"/>
                <a:gd name="connsiteY5" fmla="*/ 5143118 h 5898913"/>
                <a:gd name="connsiteX0" fmla="*/ 23458 w 11000670"/>
                <a:gd name="connsiteY0" fmla="*/ 5194489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23458 w 11000670"/>
                <a:gd name="connsiteY5" fmla="*/ 5194489 h 5898913"/>
                <a:gd name="connsiteX0" fmla="*/ 44007 w 11000670"/>
                <a:gd name="connsiteY0" fmla="*/ 5143118 h 5898913"/>
                <a:gd name="connsiteX1" fmla="*/ 927817 w 11000670"/>
                <a:gd name="connsiteY1" fmla="*/ 5132727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44007 w 11000670"/>
                <a:gd name="connsiteY0" fmla="*/ 5143118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44007 w 11000670"/>
                <a:gd name="connsiteY5" fmla="*/ 5143118 h 5898913"/>
                <a:gd name="connsiteX0" fmla="*/ 33733 w 11000670"/>
                <a:gd name="connsiteY0" fmla="*/ 5102021 h 5898913"/>
                <a:gd name="connsiteX1" fmla="*/ 927817 w 11000670"/>
                <a:gd name="connsiteY1" fmla="*/ 5122453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01905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091631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02021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02021 h 5898913"/>
                <a:gd name="connsiteX0" fmla="*/ 33733 w 11000670"/>
                <a:gd name="connsiteY0" fmla="*/ 5122569 h 5898913"/>
                <a:gd name="connsiteX1" fmla="*/ 938091 w 11000670"/>
                <a:gd name="connsiteY1" fmla="*/ 5112179 h 5898913"/>
                <a:gd name="connsiteX2" fmla="*/ 11000670 w 11000670"/>
                <a:gd name="connsiteY2" fmla="*/ 0 h 5898913"/>
                <a:gd name="connsiteX3" fmla="*/ 10997775 w 11000670"/>
                <a:gd name="connsiteY3" fmla="*/ 5898913 h 5898913"/>
                <a:gd name="connsiteX4" fmla="*/ 0 w 11000670"/>
                <a:gd name="connsiteY4" fmla="*/ 5898795 h 5898913"/>
                <a:gd name="connsiteX5" fmla="*/ 33733 w 11000670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15999 h 5898913"/>
                <a:gd name="connsiteX5" fmla="*/ 47750 w 11014687"/>
                <a:gd name="connsiteY5" fmla="*/ 5122569 h 5898913"/>
                <a:gd name="connsiteX0" fmla="*/ 47750 w 11014687"/>
                <a:gd name="connsiteY0" fmla="*/ 512256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47750 w 11014687"/>
                <a:gd name="connsiteY5" fmla="*/ 5122569 h 5898913"/>
                <a:gd name="connsiteX0" fmla="*/ 5695 w 11014687"/>
                <a:gd name="connsiteY0" fmla="*/ 5536559 h 5898913"/>
                <a:gd name="connsiteX1" fmla="*/ 952108 w 11014687"/>
                <a:gd name="connsiteY1" fmla="*/ 5112179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36559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36559 h 5898913"/>
                <a:gd name="connsiteX0" fmla="*/ 5695 w 11014687"/>
                <a:gd name="connsiteY0" fmla="*/ 5505511 h 5898913"/>
                <a:gd name="connsiteX1" fmla="*/ 952108 w 11014687"/>
                <a:gd name="connsiteY1" fmla="*/ 5495121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4687"/>
                <a:gd name="connsiteY0" fmla="*/ 5505511 h 5898913"/>
                <a:gd name="connsiteX1" fmla="*/ 924074 w 11014687"/>
                <a:gd name="connsiteY1" fmla="*/ 5505470 h 5898913"/>
                <a:gd name="connsiteX2" fmla="*/ 11014687 w 11014687"/>
                <a:gd name="connsiteY2" fmla="*/ 0 h 5898913"/>
                <a:gd name="connsiteX3" fmla="*/ 11011792 w 11014687"/>
                <a:gd name="connsiteY3" fmla="*/ 5898913 h 5898913"/>
                <a:gd name="connsiteX4" fmla="*/ 0 w 11014687"/>
                <a:gd name="connsiteY4" fmla="*/ 5898796 h 5898913"/>
                <a:gd name="connsiteX5" fmla="*/ 5695 w 11014687"/>
                <a:gd name="connsiteY5" fmla="*/ 5505511 h 5898913"/>
                <a:gd name="connsiteX0" fmla="*/ 5695 w 11011797"/>
                <a:gd name="connsiteY0" fmla="*/ 5329567 h 5722969"/>
                <a:gd name="connsiteX1" fmla="*/ 924074 w 11011797"/>
                <a:gd name="connsiteY1" fmla="*/ 5329526 h 5722969"/>
                <a:gd name="connsiteX2" fmla="*/ 10902545 w 11011797"/>
                <a:gd name="connsiteY2" fmla="*/ 0 h 5722969"/>
                <a:gd name="connsiteX3" fmla="*/ 11011792 w 11011797"/>
                <a:gd name="connsiteY3" fmla="*/ 5722969 h 5722969"/>
                <a:gd name="connsiteX4" fmla="*/ 0 w 11011797"/>
                <a:gd name="connsiteY4" fmla="*/ 5722852 h 5722969"/>
                <a:gd name="connsiteX5" fmla="*/ 5695 w 11011797"/>
                <a:gd name="connsiteY5" fmla="*/ 5329567 h 5722969"/>
                <a:gd name="connsiteX0" fmla="*/ 5695 w 10913722"/>
                <a:gd name="connsiteY0" fmla="*/ 5329567 h 5722969"/>
                <a:gd name="connsiteX1" fmla="*/ 924074 w 10913722"/>
                <a:gd name="connsiteY1" fmla="*/ 5329526 h 5722969"/>
                <a:gd name="connsiteX2" fmla="*/ 10902545 w 10913722"/>
                <a:gd name="connsiteY2" fmla="*/ 0 h 5722969"/>
                <a:gd name="connsiteX3" fmla="*/ 10913667 w 10913722"/>
                <a:gd name="connsiteY3" fmla="*/ 5722969 h 5722969"/>
                <a:gd name="connsiteX4" fmla="*/ 0 w 10913722"/>
                <a:gd name="connsiteY4" fmla="*/ 5722852 h 5722969"/>
                <a:gd name="connsiteX5" fmla="*/ 5695 w 10913722"/>
                <a:gd name="connsiteY5" fmla="*/ 5329567 h 57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13722" h="5722969">
                  <a:moveTo>
                    <a:pt x="5695" y="5329567"/>
                  </a:moveTo>
                  <a:lnTo>
                    <a:pt x="924074" y="5329526"/>
                  </a:lnTo>
                  <a:lnTo>
                    <a:pt x="10902545" y="0"/>
                  </a:lnTo>
                  <a:cubicBezTo>
                    <a:pt x="10901541" y="2166923"/>
                    <a:pt x="10914671" y="3556046"/>
                    <a:pt x="10913667" y="5722969"/>
                  </a:cubicBezTo>
                  <a:lnTo>
                    <a:pt x="0" y="5722852"/>
                  </a:lnTo>
                  <a:cubicBezTo>
                    <a:pt x="970" y="5429551"/>
                    <a:pt x="4725" y="5622868"/>
                    <a:pt x="5695" y="5329567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2008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6A50E3-DAF6-6F7F-FDF7-83E22F9F8A68}"/>
                </a:ext>
              </a:extLst>
            </p:cNvPr>
            <p:cNvSpPr txBox="1"/>
            <p:nvPr/>
          </p:nvSpPr>
          <p:spPr>
            <a:xfrm rot="18770187">
              <a:off x="4472708" y="3225540"/>
              <a:ext cx="405556" cy="2366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63A235-7B1E-A06A-C5AA-09EEE2851FC3}"/>
                </a:ext>
              </a:extLst>
            </p:cNvPr>
            <p:cNvSpPr txBox="1"/>
            <p:nvPr/>
          </p:nvSpPr>
          <p:spPr>
            <a:xfrm rot="18780000" flipH="1">
              <a:off x="5324469" y="3262746"/>
              <a:ext cx="307602" cy="2366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rgbClr val="F0B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A75E2F-214E-5BFB-CF3A-AECFAFDCDA5C}"/>
                </a:ext>
              </a:extLst>
            </p:cNvPr>
            <p:cNvSpPr txBox="1"/>
            <p:nvPr/>
          </p:nvSpPr>
          <p:spPr>
            <a:xfrm rot="19387816">
              <a:off x="5876143" y="3061838"/>
              <a:ext cx="1135944" cy="2366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Grover-HL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6B4169-FBC9-D6A1-AE0B-774306D2CE8F}"/>
                </a:ext>
              </a:extLst>
            </p:cNvPr>
            <p:cNvSpPr txBox="1"/>
            <p:nvPr/>
          </p:nvSpPr>
          <p:spPr>
            <a:xfrm rot="16200000">
              <a:off x="2618807" y="3321190"/>
              <a:ext cx="2281720" cy="30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Sensitivity (Log)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226148C-88C2-BE52-6F8F-B8854B36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29222" y="2669463"/>
              <a:ext cx="473477" cy="20106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59C62B0-E603-A0A6-3695-C1A2E6E6C3B7}"/>
                </a:ext>
              </a:extLst>
            </p:cNvPr>
            <p:cNvGrpSpPr/>
            <p:nvPr/>
          </p:nvGrpSpPr>
          <p:grpSpPr>
            <a:xfrm>
              <a:off x="5933016" y="2129825"/>
              <a:ext cx="524042" cy="524042"/>
              <a:chOff x="6902049" y="5127011"/>
              <a:chExt cx="1474382" cy="147438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85B71C9-2CC2-2B23-F43D-C4CAF7F4332D}"/>
                  </a:ext>
                </a:extLst>
              </p:cNvPr>
              <p:cNvSpPr/>
              <p:nvPr/>
            </p:nvSpPr>
            <p:spPr>
              <a:xfrm>
                <a:off x="6902049" y="5127011"/>
                <a:ext cx="1474382" cy="14743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0B6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4405CB7-1017-5296-F834-01CA3A28FFD7}"/>
                  </a:ext>
                </a:extLst>
              </p:cNvPr>
              <p:cNvGrpSpPr/>
              <p:nvPr/>
            </p:nvGrpSpPr>
            <p:grpSpPr>
              <a:xfrm rot="13487695">
                <a:off x="7347162" y="5347886"/>
                <a:ext cx="640470" cy="1032631"/>
                <a:chOff x="4625391" y="8806080"/>
                <a:chExt cx="304905" cy="492687"/>
              </a:xfrm>
            </p:grpSpPr>
            <p:sp>
              <p:nvSpPr>
                <p:cNvPr id="35" name="Right Arrow 34">
                  <a:extLst>
                    <a:ext uri="{FF2B5EF4-FFF2-40B4-BE49-F238E27FC236}">
                      <a16:creationId xmlns:a16="http://schemas.microsoft.com/office/drawing/2014/main" id="{DC4D600C-B51C-37F9-19A3-14CD8080B0BA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gradFill flip="none" rotWithShape="1">
                  <a:gsLst>
                    <a:gs pos="58000">
                      <a:srgbClr val="FFC325"/>
                    </a:gs>
                    <a:gs pos="100000">
                      <a:srgbClr val="FFC325">
                        <a:tint val="44500"/>
                        <a:satMod val="160000"/>
                      </a:srgbClr>
                    </a:gs>
                    <a:gs pos="100000">
                      <a:srgbClr val="FFC325">
                        <a:tint val="23500"/>
                        <a:satMod val="16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D612E01-D41E-9B56-FE18-3766169E2FDB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AC3B17F-AE60-5DD4-495C-EE6394A0BC27}"/>
                    </a:ext>
                  </a:extLst>
                </p:cNvPr>
                <p:cNvSpPr/>
                <p:nvPr/>
              </p:nvSpPr>
              <p:spPr>
                <a:xfrm rot="10688789">
                  <a:off x="4625391" y="8874251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rgbClr val="FFC325"/>
                    </a:gs>
                    <a:gs pos="43000">
                      <a:srgbClr val="FFC325">
                        <a:alpha val="57797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619B34-6915-79E6-9181-AD3183EC2D7F}"/>
                </a:ext>
              </a:extLst>
            </p:cNvPr>
            <p:cNvGrpSpPr/>
            <p:nvPr/>
          </p:nvGrpSpPr>
          <p:grpSpPr>
            <a:xfrm>
              <a:off x="4974994" y="2129825"/>
              <a:ext cx="521208" cy="521208"/>
              <a:chOff x="9136491" y="701547"/>
              <a:chExt cx="521208" cy="5212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44F9AEE-A39E-92DC-97E5-F034B60DC023}"/>
                  </a:ext>
                </a:extLst>
              </p:cNvPr>
              <p:cNvSpPr/>
              <p:nvPr/>
            </p:nvSpPr>
            <p:spPr>
              <a:xfrm>
                <a:off x="9136491" y="70154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E9B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0430158-143E-8264-F777-E8005B338233}"/>
                  </a:ext>
                </a:extLst>
              </p:cNvPr>
              <p:cNvGrpSpPr/>
              <p:nvPr/>
            </p:nvGrpSpPr>
            <p:grpSpPr>
              <a:xfrm>
                <a:off x="9243531" y="769805"/>
                <a:ext cx="274742" cy="378501"/>
                <a:chOff x="5318797" y="5913882"/>
                <a:chExt cx="274742" cy="378501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FDF04D29-009F-F7BE-DD33-D3500D2B6DC8}"/>
                    </a:ext>
                  </a:extLst>
                </p:cNvPr>
                <p:cNvGrpSpPr/>
                <p:nvPr/>
              </p:nvGrpSpPr>
              <p:grpSpPr>
                <a:xfrm rot="13487695">
                  <a:off x="5318797" y="5980155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54" name="Right Arrow 53">
                    <a:extLst>
                      <a:ext uri="{FF2B5EF4-FFF2-40B4-BE49-F238E27FC236}">
                        <a16:creationId xmlns:a16="http://schemas.microsoft.com/office/drawing/2014/main" id="{3DCBCBE9-4C71-58F0-0FD3-E4D41CA0E6F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FDA135CC-4E8C-216D-3E37-C65D61484451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168C7C90-A522-FE0A-C870-31F3B61AA50C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9A014423-1008-62E3-EA19-53A88ABCF13A}"/>
                    </a:ext>
                  </a:extLst>
                </p:cNvPr>
                <p:cNvGrpSpPr/>
                <p:nvPr/>
              </p:nvGrpSpPr>
              <p:grpSpPr>
                <a:xfrm rot="10212165">
                  <a:off x="5477208" y="5913882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48" name="Right Arrow 47">
                    <a:extLst>
                      <a:ext uri="{FF2B5EF4-FFF2-40B4-BE49-F238E27FC236}">
                        <a16:creationId xmlns:a16="http://schemas.microsoft.com/office/drawing/2014/main" id="{02859A82-292F-B94D-EE41-900E43F611B4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2DB896E-4510-5C5B-626D-EA2850EC2FC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2E044A7C-D9D4-9C50-889A-1A9F8DB2499E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E5F4DA3-8004-EAC9-B76C-C7030B372BE4}"/>
                    </a:ext>
                  </a:extLst>
                </p:cNvPr>
                <p:cNvGrpSpPr/>
                <p:nvPr/>
              </p:nvGrpSpPr>
              <p:grpSpPr>
                <a:xfrm rot="10800000">
                  <a:off x="5442840" y="6104820"/>
                  <a:ext cx="116331" cy="187563"/>
                  <a:chOff x="4625395" y="8806080"/>
                  <a:chExt cx="304901" cy="492687"/>
                </a:xfrm>
              </p:grpSpPr>
              <p:sp>
                <p:nvSpPr>
                  <p:cNvPr id="44" name="Right Arrow 43">
                    <a:extLst>
                      <a:ext uri="{FF2B5EF4-FFF2-40B4-BE49-F238E27FC236}">
                        <a16:creationId xmlns:a16="http://schemas.microsoft.com/office/drawing/2014/main" id="{4C170CE1-E6B9-3AFE-382D-35C468643778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8489CDC7-CF2A-5968-90CD-D04EF7EDEC52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EA6E6A05-F1C8-C5CD-E993-34CD633303B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B13C59B-7028-6E51-9CFE-4C2399AE9EE5}"/>
                </a:ext>
              </a:extLst>
            </p:cNvPr>
            <p:cNvGrpSpPr/>
            <p:nvPr/>
          </p:nvGrpSpPr>
          <p:grpSpPr>
            <a:xfrm>
              <a:off x="6880603" y="2129825"/>
              <a:ext cx="521208" cy="521208"/>
              <a:chOff x="10845978" y="1599240"/>
              <a:chExt cx="548883" cy="54888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78F77DB-B407-1E8F-6482-7C3BBBC86CF8}"/>
                  </a:ext>
                </a:extLst>
              </p:cNvPr>
              <p:cNvSpPr/>
              <p:nvPr/>
            </p:nvSpPr>
            <p:spPr>
              <a:xfrm>
                <a:off x="10845978" y="1599240"/>
                <a:ext cx="548883" cy="5488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EF6662B-A3A0-9C36-EFCA-4695997765F0}"/>
                  </a:ext>
                </a:extLst>
              </p:cNvPr>
              <p:cNvGrpSpPr/>
              <p:nvPr/>
            </p:nvGrpSpPr>
            <p:grpSpPr>
              <a:xfrm>
                <a:off x="10918620" y="1712635"/>
                <a:ext cx="398588" cy="335052"/>
                <a:chOff x="5728618" y="1538134"/>
                <a:chExt cx="4371280" cy="3674490"/>
              </a:xfrm>
            </p:grpSpPr>
            <p:sp>
              <p:nvSpPr>
                <p:cNvPr id="60" name="Trapezoid 59">
                  <a:extLst>
                    <a:ext uri="{FF2B5EF4-FFF2-40B4-BE49-F238E27FC236}">
                      <a16:creationId xmlns:a16="http://schemas.microsoft.com/office/drawing/2014/main" id="{3A603CD7-3E92-1D66-2AF8-7A8AD1A1BDA7}"/>
                    </a:ext>
                  </a:extLst>
                </p:cNvPr>
                <p:cNvSpPr/>
                <p:nvPr/>
              </p:nvSpPr>
              <p:spPr>
                <a:xfrm>
                  <a:off x="7621534" y="4617526"/>
                  <a:ext cx="585450" cy="319301"/>
                </a:xfrm>
                <a:prstGeom prst="trapezoid">
                  <a:avLst/>
                </a:prstGeom>
                <a:solidFill>
                  <a:srgbClr val="DADADA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1" name="Rounded Rectangle 60">
                  <a:extLst>
                    <a:ext uri="{FF2B5EF4-FFF2-40B4-BE49-F238E27FC236}">
                      <a16:creationId xmlns:a16="http://schemas.microsoft.com/office/drawing/2014/main" id="{97329269-0634-2EE1-768D-9AEA85985173}"/>
                    </a:ext>
                  </a:extLst>
                </p:cNvPr>
                <p:cNvSpPr/>
                <p:nvPr/>
              </p:nvSpPr>
              <p:spPr>
                <a:xfrm>
                  <a:off x="5728618" y="1538134"/>
                  <a:ext cx="4371280" cy="3112714"/>
                </a:xfrm>
                <a:prstGeom prst="roundRect">
                  <a:avLst>
                    <a:gd name="adj" fmla="val 5702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5C4EFA6A-BBAB-727A-A9D0-2F0F437F63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8618" y="4088374"/>
                  <a:ext cx="43712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4BAD07A-8CE0-E764-BAB6-8C0EC0B43B76}"/>
                    </a:ext>
                  </a:extLst>
                </p:cNvPr>
                <p:cNvSpPr/>
                <p:nvPr/>
              </p:nvSpPr>
              <p:spPr>
                <a:xfrm>
                  <a:off x="7833198" y="4302932"/>
                  <a:ext cx="162117" cy="16515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33FD2C63-565F-BE07-7C31-F15FDF1B9635}"/>
                    </a:ext>
                  </a:extLst>
                </p:cNvPr>
                <p:cNvSpPr/>
                <p:nvPr/>
              </p:nvSpPr>
              <p:spPr>
                <a:xfrm>
                  <a:off x="6633057" y="5087345"/>
                  <a:ext cx="2562398" cy="1252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ED42C794-2C56-C816-DAD4-DEBC419BC26F}"/>
                    </a:ext>
                  </a:extLst>
                </p:cNvPr>
                <p:cNvSpPr/>
                <p:nvPr/>
              </p:nvSpPr>
              <p:spPr>
                <a:xfrm>
                  <a:off x="5728618" y="1539765"/>
                  <a:ext cx="4371280" cy="2550240"/>
                </a:xfrm>
                <a:custGeom>
                  <a:avLst/>
                  <a:gdLst>
                    <a:gd name="connsiteX0" fmla="*/ 108808 w 2679813"/>
                    <a:gd name="connsiteY0" fmla="*/ 0 h 1563419"/>
                    <a:gd name="connsiteX1" fmla="*/ 2571005 w 2679813"/>
                    <a:gd name="connsiteY1" fmla="*/ 0 h 1563419"/>
                    <a:gd name="connsiteX2" fmla="*/ 2679813 w 2679813"/>
                    <a:gd name="connsiteY2" fmla="*/ 108808 h 1563419"/>
                    <a:gd name="connsiteX3" fmla="*/ 2679813 w 2679813"/>
                    <a:gd name="connsiteY3" fmla="*/ 1563419 h 1563419"/>
                    <a:gd name="connsiteX4" fmla="*/ 0 w 2679813"/>
                    <a:gd name="connsiteY4" fmla="*/ 1563419 h 1563419"/>
                    <a:gd name="connsiteX5" fmla="*/ 0 w 2679813"/>
                    <a:gd name="connsiteY5" fmla="*/ 108808 h 1563419"/>
                    <a:gd name="connsiteX6" fmla="*/ 108808 w 2679813"/>
                    <a:gd name="connsiteY6" fmla="*/ 0 h 1563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9813" h="1563419">
                      <a:moveTo>
                        <a:pt x="108808" y="0"/>
                      </a:moveTo>
                      <a:lnTo>
                        <a:pt x="2571005" y="0"/>
                      </a:lnTo>
                      <a:cubicBezTo>
                        <a:pt x="2631098" y="0"/>
                        <a:pt x="2679813" y="48715"/>
                        <a:pt x="2679813" y="108808"/>
                      </a:cubicBezTo>
                      <a:lnTo>
                        <a:pt x="2679813" y="1563419"/>
                      </a:lnTo>
                      <a:lnTo>
                        <a:pt x="0" y="1563419"/>
                      </a:lnTo>
                      <a:lnTo>
                        <a:pt x="0" y="108808"/>
                      </a:lnTo>
                      <a:cubicBezTo>
                        <a:pt x="0" y="48715"/>
                        <a:pt x="48715" y="0"/>
                        <a:pt x="10880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AF893C8-0D34-5468-FE09-D091878C8CDA}"/>
                    </a:ext>
                  </a:extLst>
                </p:cNvPr>
                <p:cNvSpPr/>
                <p:nvPr/>
              </p:nvSpPr>
              <p:spPr>
                <a:xfrm>
                  <a:off x="5893207" y="1695763"/>
                  <a:ext cx="4042101" cy="2206647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A4307FD-755C-A348-BFE3-9AC2659D8447}"/>
                    </a:ext>
                  </a:extLst>
                </p:cNvPr>
                <p:cNvSpPr/>
                <p:nvPr/>
              </p:nvSpPr>
              <p:spPr>
                <a:xfrm>
                  <a:off x="5890433" y="1685294"/>
                  <a:ext cx="4042101" cy="2206647"/>
                </a:xfrm>
                <a:prstGeom prst="rect">
                  <a:avLst/>
                </a:prstGeom>
                <a:gradFill>
                  <a:gsLst>
                    <a:gs pos="16000">
                      <a:schemeClr val="tx2">
                        <a:lumMod val="25000"/>
                        <a:lumOff val="75000"/>
                      </a:schemeClr>
                    </a:gs>
                    <a:gs pos="100000">
                      <a:schemeClr val="bg1"/>
                    </a:gs>
                    <a:gs pos="58000">
                      <a:schemeClr val="tx2">
                        <a:lumMod val="10000"/>
                        <a:lumOff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92D05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Biome" panose="020B0604020202020204" pitchFamily="34" charset="0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CC537B93-DD82-FB4B-61BC-8135DBD21A93}"/>
                    </a:ext>
                  </a:extLst>
                </p:cNvPr>
                <p:cNvGrpSpPr/>
                <p:nvPr/>
              </p:nvGrpSpPr>
              <p:grpSpPr>
                <a:xfrm rot="1746963">
                  <a:off x="6788025" y="1672132"/>
                  <a:ext cx="2272618" cy="2252096"/>
                  <a:chOff x="7128553" y="2075786"/>
                  <a:chExt cx="1584303" cy="1569997"/>
                </a:xfrm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512410B1-924C-EB33-9990-EA84EF0B25C7}"/>
                      </a:ext>
                    </a:extLst>
                  </p:cNvPr>
                  <p:cNvSpPr/>
                  <p:nvPr/>
                </p:nvSpPr>
                <p:spPr>
                  <a:xfrm>
                    <a:off x="7715680" y="2075786"/>
                    <a:ext cx="395721" cy="156999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7B105774-6E3D-9000-D6C1-029EF1FAB813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7715690" y="2049914"/>
                    <a:ext cx="395722" cy="15699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C916ED78-B217-B773-1E6E-0DF7A09C22EC}"/>
                      </a:ext>
                    </a:extLst>
                  </p:cNvPr>
                  <p:cNvSpPr/>
                  <p:nvPr/>
                </p:nvSpPr>
                <p:spPr>
                  <a:xfrm rot="18000000">
                    <a:off x="7729998" y="2075606"/>
                    <a:ext cx="395722" cy="156999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/>
                  </a:p>
                </p:txBody>
              </p:sp>
            </p:grp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FB74F2-13CB-A54A-55C7-E3D964794E3F}"/>
                </a:ext>
              </a:extLst>
            </p:cNvPr>
            <p:cNvSpPr txBox="1"/>
            <p:nvPr/>
          </p:nvSpPr>
          <p:spPr>
            <a:xfrm>
              <a:off x="3393048" y="1811746"/>
              <a:ext cx="530950" cy="355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184D88-6AEB-FCCF-7212-5C9FA140E2D0}"/>
                </a:ext>
              </a:extLst>
            </p:cNvPr>
            <p:cNvSpPr txBox="1"/>
            <p:nvPr/>
          </p:nvSpPr>
          <p:spPr>
            <a:xfrm>
              <a:off x="4805124" y="5071620"/>
              <a:ext cx="2444638" cy="30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Bandwidth (Log)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23F4B6E-15AA-23E0-2BB4-67BEDC58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7500" y="5145477"/>
              <a:ext cx="404609" cy="22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569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8653-FF9A-5334-71D5-C160D1868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9DDA-DE4F-D00F-494D-FF9B5199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– Broadband AC sensing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1279D-0748-C7A4-4C71-C839238465ED}"/>
              </a:ext>
            </a:extLst>
          </p:cNvPr>
          <p:cNvSpPr txBox="1"/>
          <p:nvPr/>
        </p:nvSpPr>
        <p:spPr>
          <a:xfrm>
            <a:off x="1050195" y="1918701"/>
            <a:ext cx="930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Detect a weak oscillating signal field as quickly as possible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B8EFE7-708B-6BD3-A06D-509838854995}"/>
                  </a:ext>
                </a:extLst>
              </p:cNvPr>
              <p:cNvSpPr txBox="1"/>
              <p:nvPr/>
            </p:nvSpPr>
            <p:spPr>
              <a:xfrm>
                <a:off x="6378311" y="2732674"/>
                <a:ext cx="3721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1" dirty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B8EFE7-708B-6BD3-A06D-509838854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311" y="2732674"/>
                <a:ext cx="3721724" cy="523220"/>
              </a:xfrm>
              <a:prstGeom prst="rect">
                <a:avLst/>
              </a:prstGeom>
              <a:blipFill>
                <a:blip r:embed="rId2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F2792-F232-E6FA-92D2-8B66D42242EE}"/>
                  </a:ext>
                </a:extLst>
              </p:cNvPr>
              <p:cNvSpPr txBox="1"/>
              <p:nvPr/>
            </p:nvSpPr>
            <p:spPr>
              <a:xfrm>
                <a:off x="2227848" y="3553389"/>
                <a:ext cx="830092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Strength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/>
                  <a:t> : unknown and small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Frequency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/>
                  <a:t> : unknown and within a large range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Phase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 :  unknown and coherent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F2792-F232-E6FA-92D2-8B66D4224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848" y="3553389"/>
                <a:ext cx="8300927" cy="1384995"/>
              </a:xfrm>
              <a:prstGeom prst="rect">
                <a:avLst/>
              </a:prstGeom>
              <a:blipFill>
                <a:blip r:embed="rId3"/>
                <a:stretch>
                  <a:fillRect l="-1223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6EDB15-A20B-51C7-5C3E-2597D94D30D7}"/>
                  </a:ext>
                </a:extLst>
              </p:cNvPr>
              <p:cNvSpPr txBox="1"/>
              <p:nvPr/>
            </p:nvSpPr>
            <p:spPr>
              <a:xfrm>
                <a:off x="2410308" y="2691577"/>
                <a:ext cx="3174139" cy="585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signal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6EDB15-A20B-51C7-5C3E-2597D94D3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308" y="2691577"/>
                <a:ext cx="3174139" cy="585545"/>
              </a:xfrm>
              <a:prstGeom prst="rect">
                <a:avLst/>
              </a:prstGeom>
              <a:blipFill>
                <a:blip r:embed="rId4"/>
                <a:stretch>
                  <a:fillRect t="-851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14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2FA7-6947-6EBA-9F75-C42D75BF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Quantum Sensing &amp; Metrology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8C114-F03D-988F-5C31-2115225EA128}"/>
              </a:ext>
            </a:extLst>
          </p:cNvPr>
          <p:cNvSpPr txBox="1"/>
          <p:nvPr/>
        </p:nvSpPr>
        <p:spPr>
          <a:xfrm>
            <a:off x="2327212" y="1759962"/>
            <a:ext cx="7537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Driving force for new sciences and technologies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DC9387-2235-DFC5-4C5A-25372951EEB6}"/>
              </a:ext>
            </a:extLst>
          </p:cNvPr>
          <p:cNvGrpSpPr/>
          <p:nvPr/>
        </p:nvGrpSpPr>
        <p:grpSpPr>
          <a:xfrm>
            <a:off x="430427" y="2961838"/>
            <a:ext cx="3674711" cy="2514982"/>
            <a:chOff x="430427" y="2711823"/>
            <a:chExt cx="3674711" cy="25149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BDEF5A-3EE4-FEF6-A6AA-50A028DE9CC9}"/>
                </a:ext>
              </a:extLst>
            </p:cNvPr>
            <p:cNvSpPr txBox="1"/>
            <p:nvPr/>
          </p:nvSpPr>
          <p:spPr>
            <a:xfrm>
              <a:off x="673365" y="2711823"/>
              <a:ext cx="3431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Gravitational Wave </a:t>
              </a:r>
              <a:r>
                <a:rPr lang="en-US" sz="2200" dirty="0">
                  <a:solidFill>
                    <a:schemeClr val="bg1"/>
                  </a:solidFill>
                </a:rPr>
                <a:t>(2016)</a:t>
              </a:r>
            </a:p>
          </p:txBody>
        </p:sp>
        <p:pic>
          <p:nvPicPr>
            <p:cNvPr id="1030" name="Picture 6" descr="Ligo20160211d">
              <a:extLst>
                <a:ext uri="{FF2B5EF4-FFF2-40B4-BE49-F238E27FC236}">
                  <a16:creationId xmlns:a16="http://schemas.microsoft.com/office/drawing/2014/main" id="{0AA6040A-D4FC-9463-DB31-235C4BBF3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27" y="3232724"/>
              <a:ext cx="3542496" cy="1994081"/>
            </a:xfrm>
            <a:prstGeom prst="rect">
              <a:avLst/>
            </a:prstGeom>
            <a:noFill/>
            <a:effectLst>
              <a:outerShdw blurRad="762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99E12D-11CA-4DDC-7878-50A1FC0CD106}"/>
              </a:ext>
            </a:extLst>
          </p:cNvPr>
          <p:cNvGrpSpPr/>
          <p:nvPr/>
        </p:nvGrpSpPr>
        <p:grpSpPr>
          <a:xfrm>
            <a:off x="4324753" y="2979117"/>
            <a:ext cx="3542496" cy="2493616"/>
            <a:chOff x="4324753" y="2729102"/>
            <a:chExt cx="3542496" cy="24936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C917C5-C66F-0FD6-C311-10F123A736D2}"/>
                </a:ext>
              </a:extLst>
            </p:cNvPr>
            <p:cNvSpPr txBox="1"/>
            <p:nvPr/>
          </p:nvSpPr>
          <p:spPr>
            <a:xfrm>
              <a:off x="4772561" y="2729102"/>
              <a:ext cx="27359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Atomic Clock </a:t>
              </a:r>
              <a:r>
                <a:rPr lang="en-US" sz="2200" dirty="0">
                  <a:solidFill>
                    <a:schemeClr val="bg1"/>
                  </a:solidFill>
                </a:rPr>
                <a:t>(2024)</a:t>
              </a:r>
            </a:p>
          </p:txBody>
        </p:sp>
        <p:pic>
          <p:nvPicPr>
            <p:cNvPr id="1032" name="Picture 8" descr="Illustration of a deconstructed clock where one metal layer is imprinted to look like a thorium atom.">
              <a:extLst>
                <a:ext uri="{FF2B5EF4-FFF2-40B4-BE49-F238E27FC236}">
                  <a16:creationId xmlns:a16="http://schemas.microsoft.com/office/drawing/2014/main" id="{9FF7C6C6-DAEE-459D-1C4C-ECA01984B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753" y="3230064"/>
              <a:ext cx="3542496" cy="1992654"/>
            </a:xfrm>
            <a:prstGeom prst="rect">
              <a:avLst/>
            </a:prstGeom>
            <a:noFill/>
            <a:effectLst>
              <a:outerShdw blurRad="762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B15D6A-420E-E566-F496-BB5467F1B039}"/>
              </a:ext>
            </a:extLst>
          </p:cNvPr>
          <p:cNvGrpSpPr/>
          <p:nvPr/>
        </p:nvGrpSpPr>
        <p:grpSpPr>
          <a:xfrm>
            <a:off x="8219079" y="2927396"/>
            <a:ext cx="3584519" cy="2533815"/>
            <a:chOff x="8219079" y="2677381"/>
            <a:chExt cx="3584519" cy="25338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CDD495-1E0F-FF64-C475-70D0FC51364D}"/>
                </a:ext>
              </a:extLst>
            </p:cNvPr>
            <p:cNvSpPr txBox="1"/>
            <p:nvPr/>
          </p:nvSpPr>
          <p:spPr>
            <a:xfrm>
              <a:off x="8626433" y="2677381"/>
              <a:ext cx="30211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Dark Matter Search </a:t>
              </a:r>
              <a:r>
                <a:rPr lang="en-US" sz="2200" dirty="0">
                  <a:solidFill>
                    <a:schemeClr val="bg1"/>
                  </a:solidFill>
                </a:rPr>
                <a:t>(?)</a:t>
              </a:r>
            </a:p>
          </p:txBody>
        </p:sp>
        <p:pic>
          <p:nvPicPr>
            <p:cNvPr id="1034" name="Picture 10" descr="CCdar1_04_17">
              <a:extLst>
                <a:ext uri="{FF2B5EF4-FFF2-40B4-BE49-F238E27FC236}">
                  <a16:creationId xmlns:a16="http://schemas.microsoft.com/office/drawing/2014/main" id="{938630BA-A11C-0EE2-5786-4B30E3A5A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079" y="3218542"/>
              <a:ext cx="3584519" cy="1992654"/>
            </a:xfrm>
            <a:prstGeom prst="rect">
              <a:avLst/>
            </a:prstGeom>
            <a:noFill/>
            <a:effectLst>
              <a:outerShdw blurRad="762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A24E51C-462D-705E-3690-AA738183A533}"/>
              </a:ext>
            </a:extLst>
          </p:cNvPr>
          <p:cNvSpPr txBox="1"/>
          <p:nvPr/>
        </p:nvSpPr>
        <p:spPr>
          <a:xfrm>
            <a:off x="155306" y="6492880"/>
            <a:ext cx="450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Images taken from LIGO, Quanta Magazine,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cerncourier.com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68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3A2E1-88A2-E08F-6179-70B0485E8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068E-47B8-CCE9-929A-6F295A2B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6FBB0-6477-3460-CC82-8195CA16414E}"/>
              </a:ext>
            </a:extLst>
          </p:cNvPr>
          <p:cNvSpPr txBox="1"/>
          <p:nvPr/>
        </p:nvSpPr>
        <p:spPr>
          <a:xfrm>
            <a:off x="2070776" y="5431322"/>
            <a:ext cx="23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Practically useful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3B38F3-0A89-515B-D0E3-427989422529}"/>
              </a:ext>
            </a:extLst>
          </p:cNvPr>
          <p:cNvGrpSpPr/>
          <p:nvPr/>
        </p:nvGrpSpPr>
        <p:grpSpPr>
          <a:xfrm>
            <a:off x="4797651" y="5147128"/>
            <a:ext cx="6240186" cy="1546406"/>
            <a:chOff x="5427128" y="5087168"/>
            <a:chExt cx="6240186" cy="15464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41EBA0-070A-774C-6ECB-809C0D080226}"/>
                </a:ext>
              </a:extLst>
            </p:cNvPr>
            <p:cNvGrpSpPr/>
            <p:nvPr/>
          </p:nvGrpSpPr>
          <p:grpSpPr>
            <a:xfrm>
              <a:off x="8896028" y="5152354"/>
              <a:ext cx="550955" cy="896445"/>
              <a:chOff x="7065941" y="771763"/>
              <a:chExt cx="902661" cy="146869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22981C8-81C6-5BA8-AC96-ECC710AB2861}"/>
                  </a:ext>
                </a:extLst>
              </p:cNvPr>
              <p:cNvGrpSpPr/>
              <p:nvPr/>
            </p:nvGrpSpPr>
            <p:grpSpPr>
              <a:xfrm>
                <a:off x="7230410" y="771763"/>
                <a:ext cx="735968" cy="731661"/>
                <a:chOff x="7282778" y="4282227"/>
                <a:chExt cx="735968" cy="731661"/>
              </a:xfrm>
            </p:grpSpPr>
            <p:sp>
              <p:nvSpPr>
                <p:cNvPr id="40" name="Donut 39">
                  <a:extLst>
                    <a:ext uri="{FF2B5EF4-FFF2-40B4-BE49-F238E27FC236}">
                      <a16:creationId xmlns:a16="http://schemas.microsoft.com/office/drawing/2014/main" id="{CAFA18A5-BBDD-22DC-12FB-FDE2AE8F7818}"/>
                    </a:ext>
                  </a:extLst>
                </p:cNvPr>
                <p:cNvSpPr/>
                <p:nvPr/>
              </p:nvSpPr>
              <p:spPr>
                <a:xfrm>
                  <a:off x="7479974" y="4478028"/>
                  <a:ext cx="338328" cy="338328"/>
                </a:xfrm>
                <a:prstGeom prst="donut">
                  <a:avLst>
                    <a:gd name="adj" fmla="val 8101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Donut 40">
                  <a:extLst>
                    <a:ext uri="{FF2B5EF4-FFF2-40B4-BE49-F238E27FC236}">
                      <a16:creationId xmlns:a16="http://schemas.microsoft.com/office/drawing/2014/main" id="{F62EEBE3-5A66-E5BD-97EE-E9AC7BC748A0}"/>
                    </a:ext>
                  </a:extLst>
                </p:cNvPr>
                <p:cNvSpPr/>
                <p:nvPr/>
              </p:nvSpPr>
              <p:spPr>
                <a:xfrm>
                  <a:off x="7432412" y="4423830"/>
                  <a:ext cx="438912" cy="435847"/>
                </a:xfrm>
                <a:prstGeom prst="donut">
                  <a:avLst>
                    <a:gd name="adj" fmla="val 5779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Donut 41">
                  <a:extLst>
                    <a:ext uri="{FF2B5EF4-FFF2-40B4-BE49-F238E27FC236}">
                      <a16:creationId xmlns:a16="http://schemas.microsoft.com/office/drawing/2014/main" id="{EB364F30-0642-8778-1DBA-A0B4DEDE14F3}"/>
                    </a:ext>
                  </a:extLst>
                </p:cNvPr>
                <p:cNvSpPr/>
                <p:nvPr/>
              </p:nvSpPr>
              <p:spPr>
                <a:xfrm>
                  <a:off x="7382480" y="4374902"/>
                  <a:ext cx="539496" cy="539496"/>
                </a:xfrm>
                <a:prstGeom prst="donut">
                  <a:avLst>
                    <a:gd name="adj" fmla="val 5240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Block Arc 42">
                  <a:extLst>
                    <a:ext uri="{FF2B5EF4-FFF2-40B4-BE49-F238E27FC236}">
                      <a16:creationId xmlns:a16="http://schemas.microsoft.com/office/drawing/2014/main" id="{3DF3B961-8B37-3233-8A8E-0E1E9BA14460}"/>
                    </a:ext>
                  </a:extLst>
                </p:cNvPr>
                <p:cNvSpPr/>
                <p:nvPr/>
              </p:nvSpPr>
              <p:spPr>
                <a:xfrm rot="1409137">
                  <a:off x="7282778" y="4282368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Block Arc 43">
                  <a:extLst>
                    <a:ext uri="{FF2B5EF4-FFF2-40B4-BE49-F238E27FC236}">
                      <a16:creationId xmlns:a16="http://schemas.microsoft.com/office/drawing/2014/main" id="{615365C2-49E8-B1B4-5A85-F89BC53BBFE7}"/>
                    </a:ext>
                  </a:extLst>
                </p:cNvPr>
                <p:cNvSpPr/>
                <p:nvPr/>
              </p:nvSpPr>
              <p:spPr>
                <a:xfrm rot="12180000">
                  <a:off x="7287226" y="4282227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147B045-3104-4D6E-BAB1-C9410F41F910}"/>
                    </a:ext>
                  </a:extLst>
                </p:cNvPr>
                <p:cNvSpPr/>
                <p:nvPr/>
              </p:nvSpPr>
              <p:spPr>
                <a:xfrm rot="13330957">
                  <a:off x="7518925" y="4617094"/>
                  <a:ext cx="36576" cy="3389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CF8A1F0-BEDC-23A3-4138-2645476CCEC9}"/>
                    </a:ext>
                  </a:extLst>
                </p:cNvPr>
                <p:cNvSpPr/>
                <p:nvPr/>
              </p:nvSpPr>
              <p:spPr>
                <a:xfrm>
                  <a:off x="7547296" y="4543352"/>
                  <a:ext cx="203685" cy="20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0CFDCB7-8320-72E6-9F83-6C0E56616919}"/>
                  </a:ext>
                </a:extLst>
              </p:cNvPr>
              <p:cNvGrpSpPr/>
              <p:nvPr/>
            </p:nvGrpSpPr>
            <p:grpSpPr>
              <a:xfrm flipV="1">
                <a:off x="7232634" y="1508801"/>
                <a:ext cx="735968" cy="731661"/>
                <a:chOff x="7282778" y="4282227"/>
                <a:chExt cx="735968" cy="731661"/>
              </a:xfrm>
            </p:grpSpPr>
            <p:sp>
              <p:nvSpPr>
                <p:cNvPr id="33" name="Donut 32">
                  <a:extLst>
                    <a:ext uri="{FF2B5EF4-FFF2-40B4-BE49-F238E27FC236}">
                      <a16:creationId xmlns:a16="http://schemas.microsoft.com/office/drawing/2014/main" id="{951EA10E-9F09-933A-A22D-367FDAC82F70}"/>
                    </a:ext>
                  </a:extLst>
                </p:cNvPr>
                <p:cNvSpPr/>
                <p:nvPr/>
              </p:nvSpPr>
              <p:spPr>
                <a:xfrm>
                  <a:off x="7479974" y="4478028"/>
                  <a:ext cx="338328" cy="338328"/>
                </a:xfrm>
                <a:prstGeom prst="donut">
                  <a:avLst>
                    <a:gd name="adj" fmla="val 8101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Donut 33">
                  <a:extLst>
                    <a:ext uri="{FF2B5EF4-FFF2-40B4-BE49-F238E27FC236}">
                      <a16:creationId xmlns:a16="http://schemas.microsoft.com/office/drawing/2014/main" id="{1A4F52FA-5389-9782-C3A2-CF34CC259A98}"/>
                    </a:ext>
                  </a:extLst>
                </p:cNvPr>
                <p:cNvSpPr/>
                <p:nvPr/>
              </p:nvSpPr>
              <p:spPr>
                <a:xfrm>
                  <a:off x="7432412" y="4423830"/>
                  <a:ext cx="438912" cy="435847"/>
                </a:xfrm>
                <a:prstGeom prst="donut">
                  <a:avLst>
                    <a:gd name="adj" fmla="val 5779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Donut 34">
                  <a:extLst>
                    <a:ext uri="{FF2B5EF4-FFF2-40B4-BE49-F238E27FC236}">
                      <a16:creationId xmlns:a16="http://schemas.microsoft.com/office/drawing/2014/main" id="{3916B8AA-9FB1-31CD-1539-15533F6D2095}"/>
                    </a:ext>
                  </a:extLst>
                </p:cNvPr>
                <p:cNvSpPr/>
                <p:nvPr/>
              </p:nvSpPr>
              <p:spPr>
                <a:xfrm>
                  <a:off x="7382480" y="4374902"/>
                  <a:ext cx="539496" cy="539496"/>
                </a:xfrm>
                <a:prstGeom prst="donut">
                  <a:avLst>
                    <a:gd name="adj" fmla="val 5240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Block Arc 35">
                  <a:extLst>
                    <a:ext uri="{FF2B5EF4-FFF2-40B4-BE49-F238E27FC236}">
                      <a16:creationId xmlns:a16="http://schemas.microsoft.com/office/drawing/2014/main" id="{6E7B0DAE-83A4-369D-D7B0-7540F68E1726}"/>
                    </a:ext>
                  </a:extLst>
                </p:cNvPr>
                <p:cNvSpPr/>
                <p:nvPr/>
              </p:nvSpPr>
              <p:spPr>
                <a:xfrm rot="1409137">
                  <a:off x="7282778" y="4282368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Block Arc 36">
                  <a:extLst>
                    <a:ext uri="{FF2B5EF4-FFF2-40B4-BE49-F238E27FC236}">
                      <a16:creationId xmlns:a16="http://schemas.microsoft.com/office/drawing/2014/main" id="{9A81DF9F-9EF1-3A3D-F263-1CB3267298D3}"/>
                    </a:ext>
                  </a:extLst>
                </p:cNvPr>
                <p:cNvSpPr/>
                <p:nvPr/>
              </p:nvSpPr>
              <p:spPr>
                <a:xfrm rot="12180000">
                  <a:off x="7287226" y="4282227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70E20E1-2E8E-2DCA-3B14-7492B40233A2}"/>
                    </a:ext>
                  </a:extLst>
                </p:cNvPr>
                <p:cNvSpPr/>
                <p:nvPr/>
              </p:nvSpPr>
              <p:spPr>
                <a:xfrm rot="13330957">
                  <a:off x="7496080" y="4624061"/>
                  <a:ext cx="36576" cy="3389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6CB3257-1027-392B-FF4B-C7F7C7701816}"/>
                    </a:ext>
                  </a:extLst>
                </p:cNvPr>
                <p:cNvSpPr/>
                <p:nvPr/>
              </p:nvSpPr>
              <p:spPr>
                <a:xfrm>
                  <a:off x="7547296" y="4543352"/>
                  <a:ext cx="203685" cy="20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C3D2BDA-7B68-7F58-A7C2-18E347F70FD4}"/>
                  </a:ext>
                </a:extLst>
              </p:cNvPr>
              <p:cNvSpPr/>
              <p:nvPr/>
            </p:nvSpPr>
            <p:spPr>
              <a:xfrm>
                <a:off x="7065941" y="1308615"/>
                <a:ext cx="390871" cy="39609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696DA7E-D338-5E81-859E-BBC296D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526909">
              <a:off x="7384258" y="5212424"/>
              <a:ext cx="740592" cy="697241"/>
            </a:xfrm>
            <a:prstGeom prst="rect">
              <a:avLst/>
            </a:prstGeom>
            <a:effectLst>
              <a:glow>
                <a:schemeClr val="tx1"/>
              </a:glow>
            </a:effectLst>
            <a:scene3d>
              <a:camera prst="orthographicFront">
                <a:rot lat="2400000" lon="0" rev="0"/>
              </a:camera>
              <a:lightRig rig="threePt" dir="t"/>
            </a:scene3d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141A9A6-4E65-E47C-FD73-5BBC29F9186B}"/>
                </a:ext>
              </a:extLst>
            </p:cNvPr>
            <p:cNvGrpSpPr/>
            <p:nvPr/>
          </p:nvGrpSpPr>
          <p:grpSpPr>
            <a:xfrm rot="20089118">
              <a:off x="5851066" y="5087168"/>
              <a:ext cx="999508" cy="916217"/>
              <a:chOff x="6577290" y="2606942"/>
              <a:chExt cx="1757614" cy="1611147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00A4E410-29EC-03C9-E74E-6433DE44B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77290" y="2606942"/>
                <a:ext cx="1757614" cy="1611147"/>
              </a:xfrm>
              <a:prstGeom prst="rect">
                <a:avLst/>
              </a:prstGeom>
              <a:scene3d>
                <a:camera prst="orthographicFront">
                  <a:rot lat="3000000" lon="0" rev="0"/>
                </a:camera>
                <a:lightRig rig="threePt" dir="t"/>
              </a:scene3d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02C7AE2-ED2F-B817-DE29-57F41F9D446E}"/>
                  </a:ext>
                </a:extLst>
              </p:cNvPr>
              <p:cNvSpPr/>
              <p:nvPr/>
            </p:nvSpPr>
            <p:spPr>
              <a:xfrm>
                <a:off x="7296198" y="3157285"/>
                <a:ext cx="219668" cy="2226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E332AA4-E059-9E4F-329A-61B721D8E81E}"/>
                  </a:ext>
                </a:extLst>
              </p:cNvPr>
              <p:cNvSpPr/>
              <p:nvPr/>
            </p:nvSpPr>
            <p:spPr>
              <a:xfrm>
                <a:off x="7395943" y="3448779"/>
                <a:ext cx="219668" cy="2226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Graphic 17" descr="Stopwatch outline">
              <a:extLst>
                <a:ext uri="{FF2B5EF4-FFF2-40B4-BE49-F238E27FC236}">
                  <a16:creationId xmlns:a16="http://schemas.microsoft.com/office/drawing/2014/main" id="{DAAE2106-BDE7-1E82-557C-0AE47953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51901" y="5112171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3B4122-8CB0-9E2B-32F0-7EC2E8337DC1}"/>
                </a:ext>
              </a:extLst>
            </p:cNvPr>
            <p:cNvSpPr txBox="1"/>
            <p:nvPr/>
          </p:nvSpPr>
          <p:spPr>
            <a:xfrm>
              <a:off x="5427128" y="6048799"/>
              <a:ext cx="17684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Gravitational wave detection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8DC120-16DB-0007-9280-5FADDE4A8F91}"/>
                </a:ext>
              </a:extLst>
            </p:cNvPr>
            <p:cNvSpPr txBox="1"/>
            <p:nvPr/>
          </p:nvSpPr>
          <p:spPr>
            <a:xfrm>
              <a:off x="8332614" y="6060909"/>
              <a:ext cx="17684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NMR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BD4691-D6F7-46DF-964F-5EB8CAB71E72}"/>
                </a:ext>
              </a:extLst>
            </p:cNvPr>
            <p:cNvSpPr txBox="1"/>
            <p:nvPr/>
          </p:nvSpPr>
          <p:spPr>
            <a:xfrm>
              <a:off x="9657500" y="6034956"/>
              <a:ext cx="15032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Quantum clocks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CF59C5-CFB4-AF29-23F0-F1011FE2C143}"/>
                </a:ext>
              </a:extLst>
            </p:cNvPr>
            <p:cNvSpPr txBox="1"/>
            <p:nvPr/>
          </p:nvSpPr>
          <p:spPr>
            <a:xfrm>
              <a:off x="6856839" y="6048799"/>
              <a:ext cx="17684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Dark matter detection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14C253-B289-3D38-2071-0F4FA1B3864C}"/>
                </a:ext>
              </a:extLst>
            </p:cNvPr>
            <p:cNvSpPr txBox="1"/>
            <p:nvPr/>
          </p:nvSpPr>
          <p:spPr>
            <a:xfrm>
              <a:off x="11285478" y="540792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DB61C2-FA8F-4F32-61CB-D29319D4E1F1}"/>
              </a:ext>
            </a:extLst>
          </p:cNvPr>
          <p:cNvGrpSpPr/>
          <p:nvPr/>
        </p:nvGrpSpPr>
        <p:grpSpPr>
          <a:xfrm>
            <a:off x="1264170" y="1798818"/>
            <a:ext cx="10089630" cy="3162925"/>
            <a:chOff x="1264170" y="1798818"/>
            <a:chExt cx="10089630" cy="316292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1E3A2BC-80E3-34D7-1C41-66C2BB0A0ED7}"/>
                </a:ext>
              </a:extLst>
            </p:cNvPr>
            <p:cNvGrpSpPr/>
            <p:nvPr/>
          </p:nvGrpSpPr>
          <p:grpSpPr>
            <a:xfrm>
              <a:off x="1264170" y="1798818"/>
              <a:ext cx="10089630" cy="3162925"/>
              <a:chOff x="838200" y="1858779"/>
              <a:chExt cx="10089630" cy="3162925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09C076DD-60C9-72D8-C86B-419000E0A92E}"/>
                  </a:ext>
                </a:extLst>
              </p:cNvPr>
              <p:cNvSpPr/>
              <p:nvPr/>
            </p:nvSpPr>
            <p:spPr>
              <a:xfrm>
                <a:off x="838200" y="1858779"/>
                <a:ext cx="10089630" cy="3162925"/>
              </a:xfrm>
              <a:prstGeom prst="roundRect">
                <a:avLst>
                  <a:gd name="adj" fmla="val 4296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3C20FA81-3C03-656E-4E0C-4C63D408A551}"/>
                      </a:ext>
                    </a:extLst>
                  </p:cNvPr>
                  <p:cNvSpPr txBox="1"/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3C20FA81-3C03-656E-4E0C-4C63D408A5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7317" b="-121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8C13B17A-EC05-6BAB-766A-00735270200C}"/>
                      </a:ext>
                    </a:extLst>
                  </p:cNvPr>
                  <p:cNvSpPr txBox="1"/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8C13B17A-EC05-6BAB-766A-0073527020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F9C69C-9133-B095-5275-FD41CDFE7FEA}"/>
                  </a:ext>
                </a:extLst>
              </p:cNvPr>
              <p:cNvSpPr txBox="1"/>
              <p:nvPr/>
            </p:nvSpPr>
            <p:spPr>
              <a:xfrm>
                <a:off x="5934963" y="3912463"/>
                <a:ext cx="5191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vs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BDEBD04B-3B81-C69E-41CF-2E2F77108791}"/>
                      </a:ext>
                    </a:extLst>
                  </p:cNvPr>
                  <p:cNvSpPr txBox="1"/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For a weak oscillating field, </a:t>
                    </a:r>
                    <a14:m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 with unknown strength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en-US" sz="2400" dirty="0"/>
                      <a:t>, frequency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, and phase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a14:m>
                    <a:r>
                      <a:rPr lang="en-US" sz="2400" dirty="0"/>
                      <a:t> with promises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oMath>
                    </a14:m>
                    <a:r>
                      <a:rPr lang="en-US" sz="2400" dirty="0"/>
                      <a:t> &amp;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, distinguish between two cases:</a:t>
                    </a: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BDEBD04B-3B81-C69E-41CF-2E2F771087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29" t="-4211" r="-882" b="-115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0371B2E-D4D7-43F0-6FFC-02497B748240}"/>
                      </a:ext>
                    </a:extLst>
                  </p:cNvPr>
                  <p:cNvSpPr txBox="1"/>
                  <p:nvPr/>
                </p:nvSpPr>
                <p:spPr>
                  <a:xfrm>
                    <a:off x="890649" y="1972563"/>
                    <a:ext cx="336867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Definition: AC[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0371B2E-D4D7-43F0-6FFC-02497B7482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649" y="1972563"/>
                    <a:ext cx="3368679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22" t="-10811" r="-1498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893A08-6041-EEE1-1939-074BA6323695}"/>
                </a:ext>
              </a:extLst>
            </p:cNvPr>
            <p:cNvSpPr txBox="1"/>
            <p:nvPr/>
          </p:nvSpPr>
          <p:spPr>
            <a:xfrm>
              <a:off x="3699226" y="4375722"/>
              <a:ext cx="1972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(yes, signal exists)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5B0DA24-B921-3FA6-9A06-64A02C0C116D}"/>
                </a:ext>
              </a:extLst>
            </p:cNvPr>
            <p:cNvSpPr txBox="1"/>
            <p:nvPr/>
          </p:nvSpPr>
          <p:spPr>
            <a:xfrm>
              <a:off x="7502734" y="4339435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(no signal)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166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D665-B724-8FF7-A32A-0E91BF1F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04E57-2174-AC27-4AA1-3ED73AE6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30C7E-BC01-FDBC-03B2-7DC370289986}"/>
              </a:ext>
            </a:extLst>
          </p:cNvPr>
          <p:cNvSpPr txBox="1"/>
          <p:nvPr/>
        </p:nvSpPr>
        <p:spPr>
          <a:xfrm>
            <a:off x="1497435" y="5350112"/>
            <a:ext cx="3007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Conceptually important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8E55F-85F6-76E8-0333-F275CF658C68}"/>
              </a:ext>
            </a:extLst>
          </p:cNvPr>
          <p:cNvSpPr txBox="1"/>
          <p:nvPr/>
        </p:nvSpPr>
        <p:spPr>
          <a:xfrm>
            <a:off x="4691543" y="5350112"/>
            <a:ext cx="6662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Simplest  </a:t>
            </a:r>
            <a:r>
              <a:rPr lang="en-US" sz="2000" i="1" dirty="0"/>
              <a:t>time-dependent</a:t>
            </a:r>
            <a:r>
              <a:rPr lang="en-US" sz="2000" dirty="0"/>
              <a:t> Hamiltonian learning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formal hardness (complexity) of this task?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Optimal algorithms?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78BF7C-476B-2067-DD4D-93307E3115A8}"/>
              </a:ext>
            </a:extLst>
          </p:cNvPr>
          <p:cNvGrpSpPr/>
          <p:nvPr/>
        </p:nvGrpSpPr>
        <p:grpSpPr>
          <a:xfrm>
            <a:off x="1264170" y="1798818"/>
            <a:ext cx="10089630" cy="3162925"/>
            <a:chOff x="1264170" y="1798818"/>
            <a:chExt cx="10089630" cy="31629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0EED49-4C46-F6F3-CB1C-763E5B923E86}"/>
                </a:ext>
              </a:extLst>
            </p:cNvPr>
            <p:cNvGrpSpPr/>
            <p:nvPr/>
          </p:nvGrpSpPr>
          <p:grpSpPr>
            <a:xfrm>
              <a:off x="1264170" y="1798818"/>
              <a:ext cx="10089630" cy="3162925"/>
              <a:chOff x="838200" y="1858779"/>
              <a:chExt cx="10089630" cy="3162925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82B15670-048C-C8CB-5166-7CC4A8C481A6}"/>
                  </a:ext>
                </a:extLst>
              </p:cNvPr>
              <p:cNvSpPr/>
              <p:nvPr/>
            </p:nvSpPr>
            <p:spPr>
              <a:xfrm>
                <a:off x="838200" y="1858779"/>
                <a:ext cx="10089630" cy="3162925"/>
              </a:xfrm>
              <a:prstGeom prst="roundRect">
                <a:avLst>
                  <a:gd name="adj" fmla="val 4296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3A2C5769-1C98-B4F3-0A80-1AF6696537B9}"/>
                      </a:ext>
                    </a:extLst>
                  </p:cNvPr>
                  <p:cNvSpPr txBox="1"/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3A2C5769-1C98-B4F3-0A80-1AF6696537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8953" y="3912463"/>
                    <a:ext cx="2746714" cy="51514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7317" b="-121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E22E6A-61B1-6A3C-93DA-5B7A444C85B2}"/>
                      </a:ext>
                    </a:extLst>
                  </p:cNvPr>
                  <p:cNvSpPr txBox="1"/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E22E6A-61B1-6A3C-93DA-5B7A444C85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3440" y="3920478"/>
                    <a:ext cx="2064027" cy="49654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C836AE-172C-8F29-14A2-145E4B177A8D}"/>
                  </a:ext>
                </a:extLst>
              </p:cNvPr>
              <p:cNvSpPr txBox="1"/>
              <p:nvPr/>
            </p:nvSpPr>
            <p:spPr>
              <a:xfrm>
                <a:off x="5934963" y="3912463"/>
                <a:ext cx="5191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vs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57ED6D7-B2C2-57B9-8DC7-DF2D93E3FA52}"/>
                      </a:ext>
                    </a:extLst>
                  </p:cNvPr>
                  <p:cNvSpPr txBox="1"/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For a weak oscillating field, </a:t>
                    </a:r>
                    <a14:m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 with unknown strength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en-US" sz="2400" dirty="0"/>
                      <a:t>, frequency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, and phase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a14:m>
                    <a:r>
                      <a:rPr lang="en-US" sz="2400" dirty="0"/>
                      <a:t> with promises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oMath>
                    </a14:m>
                    <a:r>
                      <a:rPr lang="en-US" sz="2400" dirty="0"/>
                      <a:t> &amp;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a14:m>
                    <a:r>
                      <a:rPr lang="en-US" sz="2400" dirty="0"/>
                      <a:t>, distinguish between two cases:</a:t>
                    </a: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57ED6D7-B2C2-57B9-8DC7-DF2D93E3FA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999" y="2542358"/>
                    <a:ext cx="8621928" cy="12003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29" t="-4211" r="-882" b="-115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44F05A4B-2F26-E5DC-D2B3-970334156B80}"/>
                      </a:ext>
                    </a:extLst>
                  </p:cNvPr>
                  <p:cNvSpPr txBox="1"/>
                  <p:nvPr/>
                </p:nvSpPr>
                <p:spPr>
                  <a:xfrm>
                    <a:off x="890649" y="1972563"/>
                    <a:ext cx="336867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Definition: AC[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sz="2400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44F05A4B-2F26-E5DC-D2B3-970334156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649" y="1972563"/>
                    <a:ext cx="3368679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22" t="-10811" r="-1498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29FF3D-C2A5-7E19-1331-D62C0E0F597F}"/>
                </a:ext>
              </a:extLst>
            </p:cNvPr>
            <p:cNvSpPr txBox="1"/>
            <p:nvPr/>
          </p:nvSpPr>
          <p:spPr>
            <a:xfrm>
              <a:off x="3699226" y="4375722"/>
              <a:ext cx="1972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(yes, signal exists)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12708E-2DF5-DC67-C04C-658D0E3C947A}"/>
                </a:ext>
              </a:extLst>
            </p:cNvPr>
            <p:cNvSpPr txBox="1"/>
            <p:nvPr/>
          </p:nvSpPr>
          <p:spPr>
            <a:xfrm>
              <a:off x="7502734" y="4339435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(no signal)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347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9DB4-C86E-75FB-51C5-0126BF6EF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C37431-A90F-BBB3-8807-0AFC866FF304}"/>
              </a:ext>
            </a:extLst>
          </p:cNvPr>
          <p:cNvSpPr txBox="1"/>
          <p:nvPr/>
        </p:nvSpPr>
        <p:spPr>
          <a:xfrm>
            <a:off x="388392" y="225349"/>
            <a:ext cx="872010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Intro (5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Q Sensing (broad intro) – 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Q Sensing basic (SQL) – 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Entanglement enhanced sensing (HL) – 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Various works (QEC, optimal control, VQE) to achieve HL– 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Can we achieve drastically better improvements? – 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QC + Sensing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Summary of results / outlines (1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Broadband AC detection (soft introduction) (3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Practically important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Theoretically interesting (ham learning)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Conventional approach (3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CPMG (Classical computer controlling sensors)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Scaling derivation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Our approach (3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Result 1: we construct an algorithm Quantum Search Sensing with scaling..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Result 2: Grover-Heisenberg Limit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Phase diagram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C4CA9-A07A-690B-1C6B-5B6A9BAD2DB7}"/>
              </a:ext>
            </a:extLst>
          </p:cNvPr>
          <p:cNvSpPr txBox="1"/>
          <p:nvPr/>
        </p:nvSpPr>
        <p:spPr>
          <a:xfrm>
            <a:off x="9922476" y="373174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slides</a:t>
            </a:r>
          </a:p>
        </p:txBody>
      </p:sp>
    </p:spTree>
    <p:extLst>
      <p:ext uri="{BB962C8B-B14F-4D97-AF65-F5344CB8AC3E}">
        <p14:creationId xmlns:p14="http://schemas.microsoft.com/office/powerpoint/2010/main" val="25091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FAFD-3457-E8A6-37A5-AE64F4DB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FCD76-2E4F-20C3-A68A-357CFD7B7A6E}"/>
              </a:ext>
            </a:extLst>
          </p:cNvPr>
          <p:cNvSpPr txBox="1"/>
          <p:nvPr/>
        </p:nvSpPr>
        <p:spPr>
          <a:xfrm>
            <a:off x="524316" y="89425"/>
            <a:ext cx="8720106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Search Sensing algorithm (5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Sequential search -&gt; Grover search (1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Probability enhancement -&gt; amplitude enhance ( 1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way to quantumly check, Yes/No Sensing oracle (1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Challenge (Phase agnostic sensing, digitized output) -&gt;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slide on </a:t>
            </a:r>
            <a:r>
              <a:rPr lang="en-US" sz="2000" dirty="0" err="1"/>
              <a:t>superadiabaticity</a:t>
            </a:r>
            <a:r>
              <a:rPr lang="en-US" sz="2000" dirty="0"/>
              <a:t> (1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slide on QSP (1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Enhancement (metrological gain) -  6 slides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Conventional -&gt; entanglement (=correlations) (1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Our approach -&gt; computational advantage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Digitization (nonlinear data processing) is needed: Absence of linear sensing (1 slide)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control is needed: Classically controlled sensing (explain settings and no go theorem) (1 slide)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Long coherent quantum memory is needed (1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Larger separation (1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Experimental realization (NV centers) 2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Summary &amp; Discussion -1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Broadband AC detection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Fundamental limit, 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Nature as Oracle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Digitization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Computational Advantage -&gt; Metrological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77A7F8-C780-6426-052E-B94362D04760}"/>
              </a:ext>
            </a:extLst>
          </p:cNvPr>
          <p:cNvSpPr txBox="1"/>
          <p:nvPr/>
        </p:nvSpPr>
        <p:spPr>
          <a:xfrm>
            <a:off x="10293178" y="331161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slides</a:t>
            </a:r>
          </a:p>
        </p:txBody>
      </p:sp>
    </p:spTree>
    <p:extLst>
      <p:ext uri="{BB962C8B-B14F-4D97-AF65-F5344CB8AC3E}">
        <p14:creationId xmlns:p14="http://schemas.microsoft.com/office/powerpoint/2010/main" val="12480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6B4C8-8E90-3046-97A3-EB34E4E5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1450-CB07-D040-C333-ACF3A6D64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1700" y="297604"/>
            <a:ext cx="7088600" cy="664820"/>
          </a:xfrm>
        </p:spPr>
        <p:txBody>
          <a:bodyPr anchor="ctr">
            <a:noAutofit/>
          </a:bodyPr>
          <a:lstStyle/>
          <a:p>
            <a:r>
              <a:rPr lang="en-US" sz="2800" b="0" i="0" dirty="0">
                <a:effectLst/>
              </a:rPr>
              <a:t>Preliminary result: Quantum Search Sensing</a:t>
            </a:r>
            <a:endParaRPr lang="es-MX" sz="2800" b="1" dirty="0">
              <a:ln w="47625">
                <a:noFill/>
              </a:ln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7A3F78-D154-F57C-445A-67C9C051B5CC}"/>
                  </a:ext>
                </a:extLst>
              </p:cNvPr>
              <p:cNvSpPr txBox="1"/>
              <p:nvPr/>
            </p:nvSpPr>
            <p:spPr>
              <a:xfrm>
                <a:off x="2106413" y="1452528"/>
                <a:ext cx="42826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Given a broad frequency range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𝛥𝜔</m:t>
                    </m:r>
                  </m:oMath>
                </a14:m>
                <a:r>
                  <a:rPr lang="en-US" i="1" dirty="0"/>
                  <a:t>, detect a very weak AC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𝐵𝑐𝑜𝑠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i="1" dirty="0"/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7A3F78-D154-F57C-445A-67C9C051B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413" y="1452528"/>
                <a:ext cx="4282632" cy="646331"/>
              </a:xfrm>
              <a:prstGeom prst="rect">
                <a:avLst/>
              </a:prstGeom>
              <a:blipFill>
                <a:blip r:embed="rId2"/>
                <a:stretch>
                  <a:fillRect l="-1479" t="-3846" r="-177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9535593-4CBB-8D7E-C446-A26AFD1AF4E7}"/>
              </a:ext>
            </a:extLst>
          </p:cNvPr>
          <p:cNvSpPr txBox="1"/>
          <p:nvPr/>
        </p:nvSpPr>
        <p:spPr>
          <a:xfrm>
            <a:off x="729206" y="1236803"/>
            <a:ext cx="746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Task: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CB7EEA-D204-79F9-AB1D-9D6FD6A99541}"/>
              </a:ext>
            </a:extLst>
          </p:cNvPr>
          <p:cNvGrpSpPr/>
          <p:nvPr/>
        </p:nvGrpSpPr>
        <p:grpSpPr>
          <a:xfrm>
            <a:off x="729206" y="2629624"/>
            <a:ext cx="5099025" cy="1110925"/>
            <a:chOff x="729206" y="2629624"/>
            <a:chExt cx="5099025" cy="111092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150392-C231-D068-54DA-7C7135A9E3FE}"/>
                </a:ext>
              </a:extLst>
            </p:cNvPr>
            <p:cNvGrpSpPr/>
            <p:nvPr/>
          </p:nvGrpSpPr>
          <p:grpSpPr>
            <a:xfrm>
              <a:off x="729206" y="3001885"/>
              <a:ext cx="5099025" cy="738664"/>
              <a:chOff x="729206" y="3283781"/>
              <a:chExt cx="5099025" cy="73866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A77E2D3-3254-F473-987C-403A79A2DBDF}"/>
                      </a:ext>
                    </a:extLst>
                  </p:cNvPr>
                  <p:cNvSpPr txBox="1"/>
                  <p:nvPr/>
                </p:nvSpPr>
                <p:spPr>
                  <a:xfrm>
                    <a:off x="729206" y="3283781"/>
                    <a:ext cx="50990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Sensitivity</a:t>
                    </a:r>
                    <a:r>
                      <a:rPr lang="en-US" dirty="0"/>
                      <a:t>: Minimal detectable signal strength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A77E2D3-3254-F473-987C-403A79A2DB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206" y="3283781"/>
                    <a:ext cx="509902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95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CE0D57F-0A46-BA04-0655-14D418579C5C}"/>
                      </a:ext>
                    </a:extLst>
                  </p:cNvPr>
                  <p:cNvSpPr txBox="1"/>
                  <p:nvPr/>
                </p:nvSpPr>
                <p:spPr>
                  <a:xfrm>
                    <a:off x="729206" y="3653113"/>
                    <a:ext cx="33075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Bandwidth</a:t>
                    </a:r>
                    <a:r>
                      <a:rPr lang="en-US" dirty="0"/>
                      <a:t>: Frequency range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CE0D57F-0A46-BA04-0655-14D418579C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206" y="3653113"/>
                    <a:ext cx="3307509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3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61D23F-1E54-1EF9-7D2C-EF041FFD811C}"/>
                </a:ext>
              </a:extLst>
            </p:cNvPr>
            <p:cNvSpPr txBox="1"/>
            <p:nvPr/>
          </p:nvSpPr>
          <p:spPr>
            <a:xfrm>
              <a:off x="729206" y="2629624"/>
              <a:ext cx="18201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Performance: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8CD415-F252-525C-CBA5-839ABBD80DA6}"/>
              </a:ext>
            </a:extLst>
          </p:cNvPr>
          <p:cNvSpPr txBox="1"/>
          <p:nvPr/>
        </p:nvSpPr>
        <p:spPr>
          <a:xfrm>
            <a:off x="7126110" y="1242778"/>
            <a:ext cx="3257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Gravitational wave detections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Dark matter search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Spectroscopy…</a:t>
            </a:r>
          </a:p>
        </p:txBody>
      </p:sp>
      <p:pic>
        <p:nvPicPr>
          <p:cNvPr id="17" name="Google Shape;350;p24">
            <a:extLst>
              <a:ext uri="{FF2B5EF4-FFF2-40B4-BE49-F238E27FC236}">
                <a16:creationId xmlns:a16="http://schemas.microsoft.com/office/drawing/2014/main" id="{0CB30C7D-478F-794D-F4F9-131C951D58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965"/>
          <a:stretch/>
        </p:blipFill>
        <p:spPr>
          <a:xfrm>
            <a:off x="6938192" y="2806736"/>
            <a:ext cx="4576868" cy="337660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B7C1D-B7F4-8988-77EA-4A8D51E78869}"/>
                  </a:ext>
                </a:extLst>
              </p:cNvPr>
              <p:cNvSpPr txBox="1"/>
              <p:nvPr/>
            </p:nvSpPr>
            <p:spPr>
              <a:xfrm>
                <a:off x="634968" y="4274243"/>
                <a:ext cx="597291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Existing methods have trade-off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Developed a </a:t>
                </a:r>
                <a:r>
                  <a:rPr lang="en-US" b="1" dirty="0">
                    <a:solidFill>
                      <a:schemeClr val="accent1"/>
                    </a:solidFill>
                  </a:rPr>
                  <a:t>quantum algorithm </a:t>
                </a:r>
                <a:r>
                  <a:rPr lang="en-US" dirty="0">
                    <a:solidFill>
                      <a:schemeClr val="accent1"/>
                    </a:solidFill>
                  </a:rPr>
                  <a:t>beyond existing approach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1"/>
                    </a:solidFill>
                  </a:rPr>
                  <a:t>Better performance scaling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Proved a </a:t>
                </a:r>
                <a:r>
                  <a:rPr lang="en-US" b="1" dirty="0">
                    <a:solidFill>
                      <a:schemeClr val="accent1"/>
                    </a:solidFill>
                  </a:rPr>
                  <a:t>fundamental limit</a:t>
                </a:r>
                <a:r>
                  <a:rPr lang="en-US" dirty="0">
                    <a:solidFill>
                      <a:schemeClr val="accent1"/>
                    </a:solidFill>
                  </a:rPr>
                  <a:t> (optimality of our approach)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Robustness analysis in progress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B7C1D-B7F4-8988-77EA-4A8D51E78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68" y="4274243"/>
                <a:ext cx="5972917" cy="1477328"/>
              </a:xfrm>
              <a:prstGeom prst="rect">
                <a:avLst/>
              </a:prstGeom>
              <a:blipFill>
                <a:blip r:embed="rId6"/>
                <a:stretch>
                  <a:fillRect l="-424" t="-1709" r="-424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oogle Shape;365;p25">
            <a:extLst>
              <a:ext uri="{FF2B5EF4-FFF2-40B4-BE49-F238E27FC236}">
                <a16:creationId xmlns:a16="http://schemas.microsoft.com/office/drawing/2014/main" id="{1059F5C6-4E41-80FD-1812-4E202E5E38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019"/>
          <a:stretch/>
        </p:blipFill>
        <p:spPr>
          <a:xfrm>
            <a:off x="6871459" y="2806736"/>
            <a:ext cx="4643601" cy="337660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AC77222-49C4-C29E-440A-86327F7532E0}"/>
              </a:ext>
            </a:extLst>
          </p:cNvPr>
          <p:cNvSpPr txBox="1"/>
          <p:nvPr/>
        </p:nvSpPr>
        <p:spPr>
          <a:xfrm rot="20070278">
            <a:off x="9811796" y="3881406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approach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068162-8179-C30D-D7A9-E28290887D3C}"/>
              </a:ext>
            </a:extLst>
          </p:cNvPr>
          <p:cNvGrpSpPr/>
          <p:nvPr/>
        </p:nvGrpSpPr>
        <p:grpSpPr>
          <a:xfrm>
            <a:off x="9495957" y="2069012"/>
            <a:ext cx="1212191" cy="1155094"/>
            <a:chOff x="9942997" y="2069012"/>
            <a:chExt cx="1212191" cy="1155094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B0268EE-2693-E4E4-8D2B-D04B983180B8}"/>
                </a:ext>
              </a:extLst>
            </p:cNvPr>
            <p:cNvSpPr/>
            <p:nvPr/>
          </p:nvSpPr>
          <p:spPr>
            <a:xfrm>
              <a:off x="10236164" y="2404474"/>
              <a:ext cx="294627" cy="819632"/>
            </a:xfrm>
            <a:custGeom>
              <a:avLst/>
              <a:gdLst>
                <a:gd name="connsiteX0" fmla="*/ 320514 w 320514"/>
                <a:gd name="connsiteY0" fmla="*/ 0 h 925975"/>
                <a:gd name="connsiteX1" fmla="*/ 19572 w 320514"/>
                <a:gd name="connsiteY1" fmla="*/ 601884 h 925975"/>
                <a:gd name="connsiteX2" fmla="*/ 54296 w 320514"/>
                <a:gd name="connsiteY2" fmla="*/ 925975 h 925975"/>
                <a:gd name="connsiteX0" fmla="*/ 285746 w 285746"/>
                <a:gd name="connsiteY0" fmla="*/ 0 h 925975"/>
                <a:gd name="connsiteX1" fmla="*/ 50118 w 285746"/>
                <a:gd name="connsiteY1" fmla="*/ 352848 h 925975"/>
                <a:gd name="connsiteX2" fmla="*/ 19528 w 285746"/>
                <a:gd name="connsiteY2" fmla="*/ 925975 h 925975"/>
                <a:gd name="connsiteX0" fmla="*/ 289370 w 289370"/>
                <a:gd name="connsiteY0" fmla="*/ 0 h 925975"/>
                <a:gd name="connsiteX1" fmla="*/ 53742 w 289370"/>
                <a:gd name="connsiteY1" fmla="*/ 352848 h 925975"/>
                <a:gd name="connsiteX2" fmla="*/ 23152 w 289370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627" h="925975">
                  <a:moveTo>
                    <a:pt x="294627" y="0"/>
                  </a:moveTo>
                  <a:cubicBezTo>
                    <a:pt x="190833" y="140764"/>
                    <a:pt x="87040" y="244637"/>
                    <a:pt x="42670" y="398966"/>
                  </a:cubicBezTo>
                  <a:cubicBezTo>
                    <a:pt x="-1700" y="553295"/>
                    <a:pt x="-19302" y="545940"/>
                    <a:pt x="28409" y="925975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DC95F1-A887-8E27-F4EA-FD380AB0ED40}"/>
                </a:ext>
              </a:extLst>
            </p:cNvPr>
            <p:cNvSpPr txBox="1"/>
            <p:nvPr/>
          </p:nvSpPr>
          <p:spPr>
            <a:xfrm>
              <a:off x="9942997" y="2069012"/>
              <a:ext cx="1212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Single particle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1844F5-9DC9-E9AD-B09A-B615FFDFBB86}"/>
              </a:ext>
            </a:extLst>
          </p:cNvPr>
          <p:cNvGrpSpPr/>
          <p:nvPr/>
        </p:nvGrpSpPr>
        <p:grpSpPr>
          <a:xfrm>
            <a:off x="10650146" y="2154477"/>
            <a:ext cx="1133483" cy="1313970"/>
            <a:chOff x="11097186" y="2154477"/>
            <a:chExt cx="1133483" cy="13139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6818694-52A7-13CE-4D56-F3E82BFB3385}"/>
                </a:ext>
              </a:extLst>
            </p:cNvPr>
            <p:cNvSpPr/>
            <p:nvPr/>
          </p:nvSpPr>
          <p:spPr>
            <a:xfrm>
              <a:off x="11097186" y="2690593"/>
              <a:ext cx="272080" cy="777854"/>
            </a:xfrm>
            <a:custGeom>
              <a:avLst/>
              <a:gdLst>
                <a:gd name="connsiteX0" fmla="*/ 320514 w 320514"/>
                <a:gd name="connsiteY0" fmla="*/ 0 h 925975"/>
                <a:gd name="connsiteX1" fmla="*/ 19572 w 320514"/>
                <a:gd name="connsiteY1" fmla="*/ 601884 h 925975"/>
                <a:gd name="connsiteX2" fmla="*/ 54296 w 320514"/>
                <a:gd name="connsiteY2" fmla="*/ 925975 h 925975"/>
                <a:gd name="connsiteX0" fmla="*/ 285746 w 285746"/>
                <a:gd name="connsiteY0" fmla="*/ 0 h 925975"/>
                <a:gd name="connsiteX1" fmla="*/ 50118 w 285746"/>
                <a:gd name="connsiteY1" fmla="*/ 352848 h 925975"/>
                <a:gd name="connsiteX2" fmla="*/ 19528 w 285746"/>
                <a:gd name="connsiteY2" fmla="*/ 925975 h 925975"/>
                <a:gd name="connsiteX0" fmla="*/ 289370 w 289370"/>
                <a:gd name="connsiteY0" fmla="*/ 0 h 925975"/>
                <a:gd name="connsiteX1" fmla="*/ 53742 w 289370"/>
                <a:gd name="connsiteY1" fmla="*/ 352848 h 925975"/>
                <a:gd name="connsiteX2" fmla="*/ 23152 w 289370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94627 w 294627"/>
                <a:gd name="connsiteY0" fmla="*/ 0 h 925975"/>
                <a:gd name="connsiteX1" fmla="*/ 42670 w 294627"/>
                <a:gd name="connsiteY1" fmla="*/ 398966 h 925975"/>
                <a:gd name="connsiteX2" fmla="*/ 28409 w 294627"/>
                <a:gd name="connsiteY2" fmla="*/ 925975 h 925975"/>
                <a:gd name="connsiteX0" fmla="*/ 268921 w 268921"/>
                <a:gd name="connsiteY0" fmla="*/ 0 h 1175011"/>
                <a:gd name="connsiteX1" fmla="*/ 41457 w 268921"/>
                <a:gd name="connsiteY1" fmla="*/ 648002 h 1175011"/>
                <a:gd name="connsiteX2" fmla="*/ 27196 w 268921"/>
                <a:gd name="connsiteY2" fmla="*/ 1175011 h 1175011"/>
                <a:gd name="connsiteX0" fmla="*/ 272080 w 272080"/>
                <a:gd name="connsiteY0" fmla="*/ 0 h 1175011"/>
                <a:gd name="connsiteX1" fmla="*/ 36451 w 272080"/>
                <a:gd name="connsiteY1" fmla="*/ 574214 h 1175011"/>
                <a:gd name="connsiteX2" fmla="*/ 30355 w 272080"/>
                <a:gd name="connsiteY2" fmla="*/ 1175011 h 117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080" h="1175011">
                  <a:moveTo>
                    <a:pt x="272080" y="0"/>
                  </a:moveTo>
                  <a:cubicBezTo>
                    <a:pt x="168286" y="140764"/>
                    <a:pt x="76739" y="378379"/>
                    <a:pt x="36451" y="574214"/>
                  </a:cubicBezTo>
                  <a:cubicBezTo>
                    <a:pt x="-3836" y="770049"/>
                    <a:pt x="-17356" y="794976"/>
                    <a:pt x="30355" y="1175011"/>
                  </a:cubicBezTo>
                </a:path>
              </a:pathLst>
            </a:custGeom>
            <a:noFill/>
            <a:ln w="28575">
              <a:solidFill>
                <a:schemeClr val="accent4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C9EC12E-1BD1-1539-9090-44E9F5F639DD}"/>
                    </a:ext>
                  </a:extLst>
                </p:cNvPr>
                <p:cNvSpPr txBox="1"/>
                <p:nvPr/>
              </p:nvSpPr>
              <p:spPr>
                <a:xfrm>
                  <a:off x="11097186" y="2154477"/>
                  <a:ext cx="113348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en-US" sz="1400" dirty="0">
                      <a:solidFill>
                        <a:schemeClr val="accent4"/>
                      </a:solidFill>
                    </a:rPr>
                    <a:t> entangled particle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C9EC12E-1BD1-1539-9090-44E9F5F63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7186" y="2154477"/>
                  <a:ext cx="1133483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111" t="-2381" r="-111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665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uiExpand="1" build="p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0367-C274-82FD-6A93-20DB391B4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19CC-C498-0E4B-D0F2-1E1D043A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0AFF-4530-1ED4-9074-1A36F90B3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Dispersive couplings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A241B-36E9-2160-52A0-0B8A02DB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137" y="242888"/>
            <a:ext cx="439842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7D07F-3A7E-F605-BF4A-4EB6893B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11" y="1423988"/>
            <a:ext cx="4398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89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F48F-1608-1C58-46F4-62D0D5EB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5A97-6367-EA8E-8F3C-8CC790E5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Phase agnostic AC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BDF93C-7EFF-D0C7-0589-FE864221B1F5}"/>
                  </a:ext>
                </a:extLst>
              </p:cNvPr>
              <p:cNvSpPr txBox="1"/>
              <p:nvPr/>
            </p:nvSpPr>
            <p:spPr>
              <a:xfrm>
                <a:off x="1233299" y="1560916"/>
                <a:ext cx="3600216" cy="515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signal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BDF93C-7EFF-D0C7-0589-FE864221B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299" y="1560916"/>
                <a:ext cx="3600216" cy="515141"/>
              </a:xfrm>
              <a:prstGeom prst="rect">
                <a:avLst/>
              </a:prstGeom>
              <a:blipFill>
                <a:blip r:embed="rId3"/>
                <a:stretch>
                  <a:fillRect t="-7143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A10FC5-54E6-A86A-432D-76BDDDC5FC69}"/>
                  </a:ext>
                </a:extLst>
              </p:cNvPr>
              <p:cNvSpPr txBox="1"/>
              <p:nvPr/>
            </p:nvSpPr>
            <p:spPr>
              <a:xfrm>
                <a:off x="1233299" y="4522264"/>
                <a:ext cx="6279027" cy="792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A10FC5-54E6-A86A-432D-76BDDDC5F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299" y="4522264"/>
                <a:ext cx="6279027" cy="792076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2854A-BDCE-B476-7E73-F7960644A2C6}"/>
                  </a:ext>
                </a:extLst>
              </p:cNvPr>
              <p:cNvSpPr txBox="1"/>
              <p:nvPr/>
            </p:nvSpPr>
            <p:spPr>
              <a:xfrm>
                <a:off x="1449716" y="2713836"/>
                <a:ext cx="3638688" cy="540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𝑐𝑜𝑛𝑣</m:t>
                          </m:r>
                        </m:sub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2854A-BDCE-B476-7E73-F7960644A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16" y="2713836"/>
                <a:ext cx="3638688" cy="540917"/>
              </a:xfrm>
              <a:prstGeom prst="rect">
                <a:avLst/>
              </a:prstGeom>
              <a:blipFill>
                <a:blip r:embed="rId5"/>
                <a:stretch>
                  <a:fillRect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A786BDD-2801-991B-2BC3-0E55E9052D4C}"/>
              </a:ext>
            </a:extLst>
          </p:cNvPr>
          <p:cNvGrpSpPr/>
          <p:nvPr/>
        </p:nvGrpSpPr>
        <p:grpSpPr>
          <a:xfrm>
            <a:off x="6842390" y="1964606"/>
            <a:ext cx="4598622" cy="2217579"/>
            <a:chOff x="6842390" y="1890866"/>
            <a:chExt cx="4598622" cy="22175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0219EA-4B15-8184-92D3-26B9CD27BB42}"/>
                </a:ext>
              </a:extLst>
            </p:cNvPr>
            <p:cNvSpPr txBox="1"/>
            <p:nvPr/>
          </p:nvSpPr>
          <p:spPr>
            <a:xfrm>
              <a:off x="6842390" y="1890866"/>
              <a:ext cx="4598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Quantum controlled AC sensing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E148F-D1E1-A865-6A8A-2735F709A619}"/>
                </a:ext>
              </a:extLst>
            </p:cNvPr>
            <p:cNvGrpSpPr/>
            <p:nvPr/>
          </p:nvGrpSpPr>
          <p:grpSpPr>
            <a:xfrm>
              <a:off x="6842390" y="2614221"/>
              <a:ext cx="4062582" cy="1494224"/>
              <a:chOff x="6096000" y="2728438"/>
              <a:chExt cx="4062582" cy="149422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A05A82C-6732-2927-757D-A3E353C965B9}"/>
                  </a:ext>
                </a:extLst>
              </p:cNvPr>
              <p:cNvGrpSpPr/>
              <p:nvPr/>
            </p:nvGrpSpPr>
            <p:grpSpPr>
              <a:xfrm>
                <a:off x="6850805" y="2728438"/>
                <a:ext cx="3192927" cy="1494224"/>
                <a:chOff x="6751086" y="2108321"/>
                <a:chExt cx="3192927" cy="1494224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E18BCBEA-9F0E-A95D-4DA9-9947DA86F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087" y="2385962"/>
                  <a:ext cx="319292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1BCF3F5-F7D0-2377-6288-19563A6BE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086" y="2839045"/>
                  <a:ext cx="319125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1C2BEFC-37BE-6BF7-E467-4FCFE8764A92}"/>
                    </a:ext>
                  </a:extLst>
                </p:cNvPr>
                <p:cNvGrpSpPr/>
                <p:nvPr/>
              </p:nvGrpSpPr>
              <p:grpSpPr>
                <a:xfrm>
                  <a:off x="7117142" y="2351889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44" name="Donut 143">
                    <a:extLst>
                      <a:ext uri="{FF2B5EF4-FFF2-40B4-BE49-F238E27FC236}">
                        <a16:creationId xmlns:a16="http://schemas.microsoft.com/office/drawing/2014/main" id="{56AAFBC3-8DA7-71F2-D31D-0A984DCCB575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83686A1F-07FB-1FEB-0AFB-6ECBB8D8B4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18077AA7-5C93-A4BB-06D7-10E3527E85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22BB30EB-0D61-31E4-81AF-008696CE04AD}"/>
                      </a:ext>
                    </a:extLst>
                  </p:cNvPr>
                  <p:cNvSpPr/>
                  <p:nvPr/>
                </p:nvSpPr>
                <p:spPr>
                  <a:xfrm>
                    <a:off x="7892535" y="3251132"/>
                    <a:ext cx="64008" cy="6400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E5D7D3A-4FAE-F467-9045-49DFC6DEA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31296" y="3142999"/>
                  <a:ext cx="239923" cy="150809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669685C6-20F7-C6F7-F2FE-AFB0E7CB1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56242" y="3142999"/>
                  <a:ext cx="249296" cy="1567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D9AE8738-528E-267C-6D73-6632AF351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69853" y="3142999"/>
                  <a:ext cx="260631" cy="166514"/>
                </a:xfrm>
                <a:prstGeom prst="rect">
                  <a:avLst/>
                </a:prstGeom>
              </p:spPr>
            </p:pic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FB2D469C-C68B-9C28-16BC-F7A7FE92795A}"/>
                    </a:ext>
                  </a:extLst>
                </p:cNvPr>
                <p:cNvGrpSpPr/>
                <p:nvPr/>
              </p:nvGrpSpPr>
              <p:grpSpPr>
                <a:xfrm>
                  <a:off x="7243959" y="2351889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40" name="Donut 139">
                    <a:extLst>
                      <a:ext uri="{FF2B5EF4-FFF2-40B4-BE49-F238E27FC236}">
                        <a16:creationId xmlns:a16="http://schemas.microsoft.com/office/drawing/2014/main" id="{92A6AA8E-3811-7FDB-C24D-2FD682B953CE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FB8F743F-81FF-7864-0142-AFE13E0435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78E0B098-6F13-22F6-3DD2-250C9A6A5E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B0B8ED73-CD43-49C7-7A8B-A361311343AE}"/>
                      </a:ext>
                    </a:extLst>
                  </p:cNvPr>
                  <p:cNvSpPr/>
                  <p:nvPr/>
                </p:nvSpPr>
                <p:spPr>
                  <a:xfrm>
                    <a:off x="7895710" y="3251132"/>
                    <a:ext cx="64008" cy="64008"/>
                  </a:xfrm>
                  <a:prstGeom prst="ellipse">
                    <a:avLst/>
                  </a:prstGeom>
                  <a:solidFill>
                    <a:srgbClr val="05590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3CD68B48-8982-6A25-85AB-13E193D8B211}"/>
                    </a:ext>
                  </a:extLst>
                </p:cNvPr>
                <p:cNvGrpSpPr/>
                <p:nvPr/>
              </p:nvGrpSpPr>
              <p:grpSpPr>
                <a:xfrm>
                  <a:off x="7375439" y="2349043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36" name="Donut 135">
                    <a:extLst>
                      <a:ext uri="{FF2B5EF4-FFF2-40B4-BE49-F238E27FC236}">
                        <a16:creationId xmlns:a16="http://schemas.microsoft.com/office/drawing/2014/main" id="{25F5E357-CB28-0249-A310-36F8E4A78C05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4193ADA0-E6FB-7017-09DC-B0F8121E84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926F1AFA-7216-5D0C-3C01-D67EEAE9B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30C6F3B5-589A-34AB-16DD-6DB172B47D01}"/>
                      </a:ext>
                    </a:extLst>
                  </p:cNvPr>
                  <p:cNvSpPr/>
                  <p:nvPr/>
                </p:nvSpPr>
                <p:spPr>
                  <a:xfrm>
                    <a:off x="7895710" y="3251132"/>
                    <a:ext cx="64008" cy="6400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DDFB7E64-A6F9-5A1E-69CA-2703C1501E27}"/>
                    </a:ext>
                  </a:extLst>
                </p:cNvPr>
                <p:cNvGrpSpPr/>
                <p:nvPr/>
              </p:nvGrpSpPr>
              <p:grpSpPr>
                <a:xfrm>
                  <a:off x="7789004" y="2348714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32" name="Donut 131">
                    <a:extLst>
                      <a:ext uri="{FF2B5EF4-FFF2-40B4-BE49-F238E27FC236}">
                        <a16:creationId xmlns:a16="http://schemas.microsoft.com/office/drawing/2014/main" id="{2DEB4CD9-4719-839A-829C-6D17A584BF9B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78AA6258-BF33-FA0C-C777-122DD046FA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76C9E174-CB70-00D0-6185-DD7A8AB0F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5DCDEB20-9568-1F00-7CFF-87F2F3B5844B}"/>
                      </a:ext>
                    </a:extLst>
                  </p:cNvPr>
                  <p:cNvSpPr/>
                  <p:nvPr/>
                </p:nvSpPr>
                <p:spPr>
                  <a:xfrm>
                    <a:off x="7892535" y="3251132"/>
                    <a:ext cx="64008" cy="6400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549A7CF-5EC9-86E7-FDE6-02895BEBEE0E}"/>
                    </a:ext>
                  </a:extLst>
                </p:cNvPr>
                <p:cNvGrpSpPr/>
                <p:nvPr/>
              </p:nvGrpSpPr>
              <p:grpSpPr>
                <a:xfrm>
                  <a:off x="8053888" y="2350208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05" name="Donut 104">
                    <a:extLst>
                      <a:ext uri="{FF2B5EF4-FFF2-40B4-BE49-F238E27FC236}">
                        <a16:creationId xmlns:a16="http://schemas.microsoft.com/office/drawing/2014/main" id="{88FC56FE-FA3B-B281-ADF2-B98127526520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F9FDE0D4-F83D-9FC6-7E10-E171CFCC70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7942FBC6-7757-172F-7E71-E7151037A4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168B0FCD-0440-DEED-9F62-0FB575E2DB72}"/>
                      </a:ext>
                    </a:extLst>
                  </p:cNvPr>
                  <p:cNvSpPr/>
                  <p:nvPr/>
                </p:nvSpPr>
                <p:spPr>
                  <a:xfrm>
                    <a:off x="7895710" y="3251132"/>
                    <a:ext cx="64008" cy="64008"/>
                  </a:xfrm>
                  <a:prstGeom prst="ellipse">
                    <a:avLst/>
                  </a:prstGeom>
                  <a:solidFill>
                    <a:srgbClr val="05590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93F949C0-B573-0429-0D90-D7AA472A5561}"/>
                    </a:ext>
                  </a:extLst>
                </p:cNvPr>
                <p:cNvGrpSpPr/>
                <p:nvPr/>
              </p:nvGrpSpPr>
              <p:grpSpPr>
                <a:xfrm>
                  <a:off x="8414200" y="2348714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101" name="Donut 100">
                    <a:extLst>
                      <a:ext uri="{FF2B5EF4-FFF2-40B4-BE49-F238E27FC236}">
                        <a16:creationId xmlns:a16="http://schemas.microsoft.com/office/drawing/2014/main" id="{4F9D6382-8245-ACC7-FB51-CDF434B70535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C1FE27AA-EC3C-1C9B-BD48-1972FFB3C8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7A4EE0CA-81B8-21E7-AEFA-CA11BE7E73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93E59840-F291-C739-3DA5-FF85C9FEB39D}"/>
                      </a:ext>
                    </a:extLst>
                  </p:cNvPr>
                  <p:cNvSpPr/>
                  <p:nvPr/>
                </p:nvSpPr>
                <p:spPr>
                  <a:xfrm>
                    <a:off x="7892535" y="3251132"/>
                    <a:ext cx="64008" cy="6400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E41C55CD-B0A0-4E2D-BED4-EBA61009B698}"/>
                    </a:ext>
                  </a:extLst>
                </p:cNvPr>
                <p:cNvGrpSpPr/>
                <p:nvPr/>
              </p:nvGrpSpPr>
              <p:grpSpPr>
                <a:xfrm>
                  <a:off x="8567382" y="2348714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97" name="Donut 96">
                    <a:extLst>
                      <a:ext uri="{FF2B5EF4-FFF2-40B4-BE49-F238E27FC236}">
                        <a16:creationId xmlns:a16="http://schemas.microsoft.com/office/drawing/2014/main" id="{DC44B30E-DE04-827E-33E1-F211FDCCBD41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70A260BF-0936-EC6A-B257-550E7C6992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FF9FBF37-F8C0-1ED6-3492-18FE9724D5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BD6ED1CC-E594-BF31-AF9F-72B257B1A3D4}"/>
                      </a:ext>
                    </a:extLst>
                  </p:cNvPr>
                  <p:cNvSpPr/>
                  <p:nvPr/>
                </p:nvSpPr>
                <p:spPr>
                  <a:xfrm>
                    <a:off x="7895710" y="3251132"/>
                    <a:ext cx="64008" cy="6400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95B5A98-6335-BDA8-1FC5-E89D5CA22235}"/>
                    </a:ext>
                  </a:extLst>
                </p:cNvPr>
                <p:cNvGrpSpPr/>
                <p:nvPr/>
              </p:nvGrpSpPr>
              <p:grpSpPr>
                <a:xfrm>
                  <a:off x="8873159" y="2348714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93" name="Donut 92">
                    <a:extLst>
                      <a:ext uri="{FF2B5EF4-FFF2-40B4-BE49-F238E27FC236}">
                        <a16:creationId xmlns:a16="http://schemas.microsoft.com/office/drawing/2014/main" id="{FE264A26-A56A-8FE1-62A8-6FB90C28F6C1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93A6AFCB-6530-62AB-F4CB-C164426A47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308AA61F-3513-B677-D8BA-C256572E2F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1D59DEF3-0D78-0372-D691-064CE54DFBA2}"/>
                      </a:ext>
                    </a:extLst>
                  </p:cNvPr>
                  <p:cNvSpPr/>
                  <p:nvPr/>
                </p:nvSpPr>
                <p:spPr>
                  <a:xfrm>
                    <a:off x="7895710" y="3251132"/>
                    <a:ext cx="64008" cy="64008"/>
                  </a:xfrm>
                  <a:prstGeom prst="ellipse">
                    <a:avLst/>
                  </a:prstGeom>
                  <a:solidFill>
                    <a:srgbClr val="05590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246008A-CA4C-B827-C90D-C7105B1406D5}"/>
                    </a:ext>
                  </a:extLst>
                </p:cNvPr>
                <p:cNvGrpSpPr/>
                <p:nvPr/>
              </p:nvGrpSpPr>
              <p:grpSpPr>
                <a:xfrm>
                  <a:off x="9076087" y="2347702"/>
                  <a:ext cx="128016" cy="552145"/>
                  <a:chOff x="7862973" y="3251132"/>
                  <a:chExt cx="128016" cy="552145"/>
                </a:xfrm>
              </p:grpSpPr>
              <p:sp>
                <p:nvSpPr>
                  <p:cNvPr id="89" name="Donut 88">
                    <a:extLst>
                      <a:ext uri="{FF2B5EF4-FFF2-40B4-BE49-F238E27FC236}">
                        <a16:creationId xmlns:a16="http://schemas.microsoft.com/office/drawing/2014/main" id="{341B63F3-AE5A-9397-CA02-68CAB6B2ABAC}"/>
                      </a:ext>
                    </a:extLst>
                  </p:cNvPr>
                  <p:cNvSpPr/>
                  <p:nvPr/>
                </p:nvSpPr>
                <p:spPr>
                  <a:xfrm>
                    <a:off x="7862973" y="3675261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197A7-A4DF-CA29-7A7D-E10CB319D2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25455" y="3285205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933B3318-0308-76EC-B1F8-52CD1DBF1A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63989" y="3737954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2541334B-69A3-CA01-3D8A-A907263466E3}"/>
                      </a:ext>
                    </a:extLst>
                  </p:cNvPr>
                  <p:cNvSpPr/>
                  <p:nvPr/>
                </p:nvSpPr>
                <p:spPr>
                  <a:xfrm>
                    <a:off x="7892535" y="3251132"/>
                    <a:ext cx="64008" cy="6400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DDC8749-C507-AC49-0DD2-B724F3E13E78}"/>
                    </a:ext>
                  </a:extLst>
                </p:cNvPr>
                <p:cNvGrpSpPr/>
                <p:nvPr/>
              </p:nvGrpSpPr>
              <p:grpSpPr>
                <a:xfrm>
                  <a:off x="9678838" y="2348749"/>
                  <a:ext cx="128016" cy="554375"/>
                  <a:chOff x="6726846" y="740766"/>
                  <a:chExt cx="128016" cy="554375"/>
                </a:xfrm>
              </p:grpSpPr>
              <p:sp>
                <p:nvSpPr>
                  <p:cNvPr id="82" name="Donut 81">
                    <a:extLst>
                      <a:ext uri="{FF2B5EF4-FFF2-40B4-BE49-F238E27FC236}">
                        <a16:creationId xmlns:a16="http://schemas.microsoft.com/office/drawing/2014/main" id="{405F0E45-D740-56BD-AD73-A1FA67C28606}"/>
                      </a:ext>
                    </a:extLst>
                  </p:cNvPr>
                  <p:cNvSpPr/>
                  <p:nvPr/>
                </p:nvSpPr>
                <p:spPr>
                  <a:xfrm>
                    <a:off x="6726846" y="1167125"/>
                    <a:ext cx="128016" cy="128016"/>
                  </a:xfrm>
                  <a:prstGeom prst="donut">
                    <a:avLst>
                      <a:gd name="adj" fmla="val 1595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D0D58318-2A25-D628-15FB-BD5D1C70BE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89328" y="777069"/>
                    <a:ext cx="0" cy="497714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8DF485AB-86C0-FC20-4243-3F90C5B541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727862" y="1229818"/>
                    <a:ext cx="116583" cy="2631"/>
                  </a:xfrm>
                  <a:prstGeom prst="line">
                    <a:avLst/>
                  </a:prstGeom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95286F0F-A110-0C62-7BA3-F1B1CFECACB9}"/>
                      </a:ext>
                    </a:extLst>
                  </p:cNvPr>
                  <p:cNvGrpSpPr/>
                  <p:nvPr/>
                </p:nvGrpSpPr>
                <p:grpSpPr>
                  <a:xfrm>
                    <a:off x="6760499" y="740766"/>
                    <a:ext cx="64008" cy="64008"/>
                    <a:chOff x="8271605" y="648241"/>
                    <a:chExt cx="552178" cy="551044"/>
                  </a:xfrm>
                </p:grpSpPr>
                <p:sp>
                  <p:nvSpPr>
                    <p:cNvPr id="86" name="Pie 85">
                      <a:extLst>
                        <a:ext uri="{FF2B5EF4-FFF2-40B4-BE49-F238E27FC236}">
                          <a16:creationId xmlns:a16="http://schemas.microsoft.com/office/drawing/2014/main" id="{DEE99457-6455-46FE-4251-2455A285B6A3}"/>
                        </a:ext>
                      </a:extLst>
                    </p:cNvPr>
                    <p:cNvSpPr/>
                    <p:nvPr/>
                  </p:nvSpPr>
                  <p:spPr>
                    <a:xfrm rot="7486352">
                      <a:off x="8274051" y="649916"/>
                      <a:ext cx="550099" cy="548640"/>
                    </a:xfrm>
                    <a:prstGeom prst="pie">
                      <a:avLst>
                        <a:gd name="adj1" fmla="val 1394557"/>
                        <a:gd name="adj2" fmla="val 8684734"/>
                      </a:avLst>
                    </a:prstGeom>
                    <a:solidFill>
                      <a:schemeClr val="tx2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7" name="Pie 86">
                      <a:extLst>
                        <a:ext uri="{FF2B5EF4-FFF2-40B4-BE49-F238E27FC236}">
                          <a16:creationId xmlns:a16="http://schemas.microsoft.com/office/drawing/2014/main" id="{173817BF-7FEF-8FD6-5232-8347481EF17A}"/>
                        </a:ext>
                      </a:extLst>
                    </p:cNvPr>
                    <p:cNvSpPr/>
                    <p:nvPr/>
                  </p:nvSpPr>
                  <p:spPr>
                    <a:xfrm rot="281134">
                      <a:off x="8273684" y="648241"/>
                      <a:ext cx="550099" cy="548640"/>
                    </a:xfrm>
                    <a:prstGeom prst="pie">
                      <a:avLst>
                        <a:gd name="adj1" fmla="val 1426538"/>
                        <a:gd name="adj2" fmla="val 8595624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8" name="Pie 87">
                      <a:extLst>
                        <a:ext uri="{FF2B5EF4-FFF2-40B4-BE49-F238E27FC236}">
                          <a16:creationId xmlns:a16="http://schemas.microsoft.com/office/drawing/2014/main" id="{95D3F8A8-ABBA-1B50-18B5-D9A185E8B931}"/>
                        </a:ext>
                      </a:extLst>
                    </p:cNvPr>
                    <p:cNvSpPr/>
                    <p:nvPr/>
                  </p:nvSpPr>
                  <p:spPr>
                    <a:xfrm rot="14610835">
                      <a:off x="8270875" y="649916"/>
                      <a:ext cx="550099" cy="548640"/>
                    </a:xfrm>
                    <a:prstGeom prst="pie">
                      <a:avLst>
                        <a:gd name="adj1" fmla="val 1569925"/>
                        <a:gd name="adj2" fmla="val 8684032"/>
                      </a:avLst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56B940A2-942F-8EDC-1DAD-EE6A3A8C9405}"/>
                    </a:ext>
                  </a:extLst>
                </p:cNvPr>
                <p:cNvGrpSpPr/>
                <p:nvPr/>
              </p:nvGrpSpPr>
              <p:grpSpPr>
                <a:xfrm>
                  <a:off x="6837954" y="2108321"/>
                  <a:ext cx="3017520" cy="1494224"/>
                  <a:chOff x="8160252" y="1616543"/>
                  <a:chExt cx="3017520" cy="1494224"/>
                </a:xfrm>
              </p:grpSpPr>
              <p:pic>
                <p:nvPicPr>
                  <p:cNvPr id="77" name="Graphic 76">
                    <a:extLst>
                      <a:ext uri="{FF2B5EF4-FFF2-40B4-BE49-F238E27FC236}">
                        <a16:creationId xmlns:a16="http://schemas.microsoft.com/office/drawing/2014/main" id="{A01F9718-D74A-C938-86BC-C6B62FA94E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0252" y="1616543"/>
                    <a:ext cx="3017520" cy="1494224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phic 77">
                    <a:extLst>
                      <a:ext uri="{FF2B5EF4-FFF2-40B4-BE49-F238E27FC236}">
                        <a16:creationId xmlns:a16="http://schemas.microsoft.com/office/drawing/2014/main" id="{3725FCCF-B7FD-5F5C-8DBB-3E64FE4492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0252" y="1638660"/>
                    <a:ext cx="3017520" cy="1440182"/>
                  </a:xfrm>
                  <a:prstGeom prst="rect">
                    <a:avLst/>
                  </a:prstGeom>
                </p:spPr>
              </p:pic>
              <p:pic>
                <p:nvPicPr>
                  <p:cNvPr id="81" name="Graphic 80">
                    <a:extLst>
                      <a:ext uri="{FF2B5EF4-FFF2-40B4-BE49-F238E27FC236}">
                        <a16:creationId xmlns:a16="http://schemas.microsoft.com/office/drawing/2014/main" id="{ECC8E142-C14A-66B1-0F4A-3BD13A348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0252" y="1626317"/>
                    <a:ext cx="3012994" cy="147631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2EF5F65-826C-6B15-D85A-CA90668F3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60611" y="3557350"/>
                <a:ext cx="97971" cy="19594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F1E6006-5529-C391-DCD9-AEB125ECBFBE}"/>
                      </a:ext>
                    </a:extLst>
                  </p:cNvPr>
                  <p:cNvSpPr txBox="1"/>
                  <p:nvPr/>
                </p:nvSpPr>
                <p:spPr>
                  <a:xfrm>
                    <a:off x="6096000" y="2756786"/>
                    <a:ext cx="63453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6" name="TextBox 275">
                    <a:extLst>
                      <a:ext uri="{FF2B5EF4-FFF2-40B4-BE49-F238E27FC236}">
                        <a16:creationId xmlns:a16="http://schemas.microsoft.com/office/drawing/2014/main" id="{55D8F15E-0D67-F387-5AAB-02666515AE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6000" y="2756786"/>
                    <a:ext cx="634533" cy="46166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961" r="-1961" b="-135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8F299F4-B6A9-5A69-7B60-0808F2695894}"/>
                  </a:ext>
                </a:extLst>
              </p:cNvPr>
              <p:cNvSpPr txBox="1"/>
              <p:nvPr/>
            </p:nvSpPr>
            <p:spPr>
              <a:xfrm>
                <a:off x="1509602" y="5614597"/>
                <a:ext cx="3256468" cy="471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8F299F4-B6A9-5A69-7B60-0808F269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02" y="5614597"/>
                <a:ext cx="3256468" cy="471732"/>
              </a:xfrm>
              <a:prstGeom prst="rect">
                <a:avLst/>
              </a:prstGeom>
              <a:blipFill>
                <a:blip r:embed="rId17"/>
                <a:stretch>
                  <a:fillRect t="-1315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35F895F9-51CC-CFA8-E6E4-C233A7F2111F}"/>
                  </a:ext>
                </a:extLst>
              </p:cNvPr>
              <p:cNvSpPr txBox="1"/>
              <p:nvPr/>
            </p:nvSpPr>
            <p:spPr>
              <a:xfrm>
                <a:off x="1470071" y="3603248"/>
                <a:ext cx="3638688" cy="540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𝑐𝑜𝑛𝑣</m:t>
                          </m:r>
                        </m:sub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ko-KR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35F895F9-51CC-CFA8-E6E4-C233A7F21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071" y="3603248"/>
                <a:ext cx="3638688" cy="540917"/>
              </a:xfrm>
              <a:prstGeom prst="rect">
                <a:avLst/>
              </a:prstGeom>
              <a:blipFill>
                <a:blip r:embed="rId18"/>
                <a:stretch>
                  <a:fillRect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F2CF502-C74B-A494-1A3C-E602FA454996}"/>
                  </a:ext>
                </a:extLst>
              </p:cNvPr>
              <p:cNvSpPr txBox="1"/>
              <p:nvPr/>
            </p:nvSpPr>
            <p:spPr>
              <a:xfrm>
                <a:off x="7159862" y="3318373"/>
                <a:ext cx="4873193" cy="445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F2CF502-C74B-A494-1A3C-E602FA454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862" y="3318373"/>
                <a:ext cx="4873193" cy="445635"/>
              </a:xfrm>
              <a:prstGeom prst="rect">
                <a:avLst/>
              </a:prstGeom>
              <a:blipFill>
                <a:blip r:embed="rId1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mazon.com: Microsoft Surface Laptop 3 – 13.5&amp;quot; Touch-Screen – Intel Core i7  - 16GB Memory - 256GB Solid State Drive – Platinum with Alcantara :  Electronics">
            <a:extLst>
              <a:ext uri="{FF2B5EF4-FFF2-40B4-BE49-F238E27FC236}">
                <a16:creationId xmlns:a16="http://schemas.microsoft.com/office/drawing/2014/main" id="{43BC2CC2-2E17-2A3A-FF53-1D26E22E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1103" y="2821402"/>
            <a:ext cx="2843492" cy="14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67168368-9CF3-44AF-7357-E8D832EBE891}"/>
              </a:ext>
            </a:extLst>
          </p:cNvPr>
          <p:cNvSpPr/>
          <p:nvPr/>
        </p:nvSpPr>
        <p:spPr>
          <a:xfrm>
            <a:off x="4017056" y="2693772"/>
            <a:ext cx="1466451" cy="1186249"/>
          </a:xfrm>
          <a:custGeom>
            <a:avLst/>
            <a:gdLst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73804"/>
              <a:gd name="connsiteX1" fmla="*/ 1235676 w 1381015"/>
              <a:gd name="connsiteY1" fmla="*/ 39544 h 1273804"/>
              <a:gd name="connsiteX2" fmla="*/ 1235676 w 1381015"/>
              <a:gd name="connsiteY2" fmla="*/ 1225793 h 1273804"/>
              <a:gd name="connsiteX3" fmla="*/ 0 w 1381015"/>
              <a:gd name="connsiteY3" fmla="*/ 929230 h 1273804"/>
              <a:gd name="connsiteX0" fmla="*/ 148281 w 1381015"/>
              <a:gd name="connsiteY0" fmla="*/ 397890 h 1225793"/>
              <a:gd name="connsiteX1" fmla="*/ 1235676 w 1381015"/>
              <a:gd name="connsiteY1" fmla="*/ 39544 h 1225793"/>
              <a:gd name="connsiteX2" fmla="*/ 1235676 w 1381015"/>
              <a:gd name="connsiteY2" fmla="*/ 1225793 h 1225793"/>
              <a:gd name="connsiteX3" fmla="*/ 0 w 1381015"/>
              <a:gd name="connsiteY3" fmla="*/ 929230 h 1225793"/>
              <a:gd name="connsiteX0" fmla="*/ 148281 w 1381015"/>
              <a:gd name="connsiteY0" fmla="*/ 358346 h 1186249"/>
              <a:gd name="connsiteX1" fmla="*/ 1235676 w 1381015"/>
              <a:gd name="connsiteY1" fmla="*/ 0 h 1186249"/>
              <a:gd name="connsiteX2" fmla="*/ 1235676 w 1381015"/>
              <a:gd name="connsiteY2" fmla="*/ 1186249 h 1186249"/>
              <a:gd name="connsiteX3" fmla="*/ 0 w 1381015"/>
              <a:gd name="connsiteY3" fmla="*/ 889686 h 1186249"/>
              <a:gd name="connsiteX0" fmla="*/ 0 w 1418085"/>
              <a:gd name="connsiteY0" fmla="*/ 518984 h 1186249"/>
              <a:gd name="connsiteX1" fmla="*/ 1272746 w 1418085"/>
              <a:gd name="connsiteY1" fmla="*/ 0 h 1186249"/>
              <a:gd name="connsiteX2" fmla="*/ 1272746 w 1418085"/>
              <a:gd name="connsiteY2" fmla="*/ 1186249 h 1186249"/>
              <a:gd name="connsiteX3" fmla="*/ 37070 w 1418085"/>
              <a:gd name="connsiteY3" fmla="*/ 889686 h 1186249"/>
              <a:gd name="connsiteX0" fmla="*/ 0 w 1418085"/>
              <a:gd name="connsiteY0" fmla="*/ 518984 h 1186249"/>
              <a:gd name="connsiteX1" fmla="*/ 1272746 w 1418085"/>
              <a:gd name="connsiteY1" fmla="*/ 0 h 1186249"/>
              <a:gd name="connsiteX2" fmla="*/ 1272746 w 1418085"/>
              <a:gd name="connsiteY2" fmla="*/ 1186249 h 1186249"/>
              <a:gd name="connsiteX3" fmla="*/ 37070 w 1418085"/>
              <a:gd name="connsiteY3" fmla="*/ 889686 h 1186249"/>
              <a:gd name="connsiteX0" fmla="*/ 0 w 1400893"/>
              <a:gd name="connsiteY0" fmla="*/ 518984 h 1186249"/>
              <a:gd name="connsiteX1" fmla="*/ 1272746 w 1400893"/>
              <a:gd name="connsiteY1" fmla="*/ 0 h 1186249"/>
              <a:gd name="connsiteX2" fmla="*/ 1272746 w 1400893"/>
              <a:gd name="connsiteY2" fmla="*/ 1186249 h 1186249"/>
              <a:gd name="connsiteX3" fmla="*/ 37070 w 1400893"/>
              <a:gd name="connsiteY3" fmla="*/ 889686 h 1186249"/>
              <a:gd name="connsiteX0" fmla="*/ 0 w 1381065"/>
              <a:gd name="connsiteY0" fmla="*/ 518984 h 1186249"/>
              <a:gd name="connsiteX1" fmla="*/ 1272746 w 1381065"/>
              <a:gd name="connsiteY1" fmla="*/ 0 h 1186249"/>
              <a:gd name="connsiteX2" fmla="*/ 1272746 w 1381065"/>
              <a:gd name="connsiteY2" fmla="*/ 1186249 h 1186249"/>
              <a:gd name="connsiteX3" fmla="*/ 37070 w 1381065"/>
              <a:gd name="connsiteY3" fmla="*/ 889686 h 1186249"/>
              <a:gd name="connsiteX0" fmla="*/ 0 w 1591130"/>
              <a:gd name="connsiteY0" fmla="*/ 345990 h 1186249"/>
              <a:gd name="connsiteX1" fmla="*/ 1482811 w 1591130"/>
              <a:gd name="connsiteY1" fmla="*/ 0 h 1186249"/>
              <a:gd name="connsiteX2" fmla="*/ 1482811 w 1591130"/>
              <a:gd name="connsiteY2" fmla="*/ 1186249 h 1186249"/>
              <a:gd name="connsiteX3" fmla="*/ 247135 w 1591130"/>
              <a:gd name="connsiteY3" fmla="*/ 889686 h 1186249"/>
              <a:gd name="connsiteX0" fmla="*/ 0 w 1591130"/>
              <a:gd name="connsiteY0" fmla="*/ 345990 h 1186249"/>
              <a:gd name="connsiteX1" fmla="*/ 1482811 w 1591130"/>
              <a:gd name="connsiteY1" fmla="*/ 0 h 1186249"/>
              <a:gd name="connsiteX2" fmla="*/ 1482811 w 1591130"/>
              <a:gd name="connsiteY2" fmla="*/ 1186249 h 1186249"/>
              <a:gd name="connsiteX3" fmla="*/ 247135 w 1591130"/>
              <a:gd name="connsiteY3" fmla="*/ 889686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49428 w 1640558"/>
              <a:gd name="connsiteY0" fmla="*/ 345990 h 1186249"/>
              <a:gd name="connsiteX1" fmla="*/ 1532239 w 1640558"/>
              <a:gd name="connsiteY1" fmla="*/ 0 h 1186249"/>
              <a:gd name="connsiteX2" fmla="*/ 1532239 w 1640558"/>
              <a:gd name="connsiteY2" fmla="*/ 1186249 h 1186249"/>
              <a:gd name="connsiteX3" fmla="*/ 0 w 1640558"/>
              <a:gd name="connsiteY3" fmla="*/ 481913 h 1186249"/>
              <a:gd name="connsiteX0" fmla="*/ 0 w 1675858"/>
              <a:gd name="connsiteY0" fmla="*/ 358347 h 1186249"/>
              <a:gd name="connsiteX1" fmla="*/ 1567539 w 1675858"/>
              <a:gd name="connsiteY1" fmla="*/ 0 h 1186249"/>
              <a:gd name="connsiteX2" fmla="*/ 1567539 w 1675858"/>
              <a:gd name="connsiteY2" fmla="*/ 1186249 h 1186249"/>
              <a:gd name="connsiteX3" fmla="*/ 35300 w 1675858"/>
              <a:gd name="connsiteY3" fmla="*/ 481913 h 11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5858" h="1186249">
                <a:moveTo>
                  <a:pt x="0" y="358347"/>
                </a:moveTo>
                <a:cubicBezTo>
                  <a:pt x="1379837" y="60754"/>
                  <a:pt x="978534" y="170935"/>
                  <a:pt x="1567539" y="0"/>
                </a:cubicBezTo>
                <a:cubicBezTo>
                  <a:pt x="1699344" y="558113"/>
                  <a:pt x="1724058" y="556054"/>
                  <a:pt x="1567539" y="1186249"/>
                </a:cubicBezTo>
                <a:cubicBezTo>
                  <a:pt x="150631" y="543698"/>
                  <a:pt x="1563419" y="1186249"/>
                  <a:pt x="35300" y="481913"/>
                </a:cubicBez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69052"/>
                </a:schemeClr>
              </a:gs>
              <a:gs pos="50000">
                <a:schemeClr val="bg1">
                  <a:lumMod val="95000"/>
                  <a:shade val="67500"/>
                  <a:satMod val="115000"/>
                  <a:alpha val="42341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FF28BF3-2F84-EA5C-E032-15BAE21905E4}"/>
              </a:ext>
            </a:extLst>
          </p:cNvPr>
          <p:cNvSpPr/>
          <p:nvPr/>
        </p:nvSpPr>
        <p:spPr>
          <a:xfrm>
            <a:off x="5355806" y="2654586"/>
            <a:ext cx="5246291" cy="1248032"/>
          </a:xfrm>
          <a:prstGeom prst="roundRect">
            <a:avLst>
              <a:gd name="adj" fmla="val 41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A4537-DA75-CAF6-F991-A0E8EF5F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7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“Logical Quantum Sensors”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FC9EEC-C66A-7B8D-D8BE-0D5680EC775F}"/>
              </a:ext>
            </a:extLst>
          </p:cNvPr>
          <p:cNvSpPr txBox="1"/>
          <p:nvPr/>
        </p:nvSpPr>
        <p:spPr>
          <a:xfrm>
            <a:off x="2049466" y="5342306"/>
            <a:ext cx="8222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Can we design a robust interface between sensors and logical quantum processors?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1330B-147E-F202-81C1-196D4E892539}"/>
              </a:ext>
            </a:extLst>
          </p:cNvPr>
          <p:cNvSpPr txBox="1"/>
          <p:nvPr/>
        </p:nvSpPr>
        <p:spPr>
          <a:xfrm>
            <a:off x="3190082" y="1620813"/>
            <a:ext cx="638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Modern computing devices have integrated sensors</a:t>
            </a:r>
          </a:p>
        </p:txBody>
      </p:sp>
      <p:pic>
        <p:nvPicPr>
          <p:cNvPr id="46" name="Graphic 45" descr="Web cam">
            <a:extLst>
              <a:ext uri="{FF2B5EF4-FFF2-40B4-BE49-F238E27FC236}">
                <a16:creationId xmlns:a16="http://schemas.microsoft.com/office/drawing/2014/main" id="{1215519E-7488-8CE3-679F-B06666C95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1322" y="2821402"/>
            <a:ext cx="914400" cy="914400"/>
          </a:xfrm>
          <a:prstGeom prst="rect">
            <a:avLst/>
          </a:prstGeom>
        </p:spPr>
      </p:pic>
      <p:pic>
        <p:nvPicPr>
          <p:cNvPr id="51" name="Graphic 50" descr="Radio microphone">
            <a:extLst>
              <a:ext uri="{FF2B5EF4-FFF2-40B4-BE49-F238E27FC236}">
                <a16:creationId xmlns:a16="http://schemas.microsoft.com/office/drawing/2014/main" id="{4FD321E3-D21C-654B-D3FE-125868820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3303" y="2821402"/>
            <a:ext cx="914400" cy="914400"/>
          </a:xfrm>
          <a:prstGeom prst="rect">
            <a:avLst/>
          </a:prstGeom>
        </p:spPr>
      </p:pic>
      <p:pic>
        <p:nvPicPr>
          <p:cNvPr id="53" name="Graphic 52" descr="Compass">
            <a:extLst>
              <a:ext uri="{FF2B5EF4-FFF2-40B4-BE49-F238E27FC236}">
                <a16:creationId xmlns:a16="http://schemas.microsoft.com/office/drawing/2014/main" id="{46283E11-EF46-258B-4C2C-973EA08AE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9341" y="2821402"/>
            <a:ext cx="914400" cy="914400"/>
          </a:xfrm>
          <a:prstGeom prst="rect">
            <a:avLst/>
          </a:prstGeom>
        </p:spPr>
      </p:pic>
      <p:pic>
        <p:nvPicPr>
          <p:cNvPr id="55" name="Graphic 54" descr="Map with pin">
            <a:extLst>
              <a:ext uri="{FF2B5EF4-FFF2-40B4-BE49-F238E27FC236}">
                <a16:creationId xmlns:a16="http://schemas.microsoft.com/office/drawing/2014/main" id="{B4194639-21AC-98EA-11F9-0F9BF519D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7359" y="28214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0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A4537-DA75-CAF6-F991-A0E8EF5F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763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“Logical Quantum Sensors”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DFE3E-E198-177A-24D4-CACC145FF145}"/>
              </a:ext>
            </a:extLst>
          </p:cNvPr>
          <p:cNvSpPr txBox="1"/>
          <p:nvPr/>
        </p:nvSpPr>
        <p:spPr>
          <a:xfrm>
            <a:off x="1917336" y="1517171"/>
            <a:ext cx="900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Proposed Research: Investigate the opportunities and limitations of logical sensors?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438296-76D3-A9AA-1C83-B0AEDC4DDCD0}"/>
              </a:ext>
            </a:extLst>
          </p:cNvPr>
          <p:cNvGrpSpPr/>
          <p:nvPr/>
        </p:nvGrpSpPr>
        <p:grpSpPr>
          <a:xfrm>
            <a:off x="3015682" y="2703416"/>
            <a:ext cx="1655014" cy="1298588"/>
            <a:chOff x="1001318" y="2880925"/>
            <a:chExt cx="1655014" cy="129858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E01B800-5F0C-0D05-1901-B679DE48D535}"/>
                </a:ext>
              </a:extLst>
            </p:cNvPr>
            <p:cNvSpPr/>
            <p:nvPr/>
          </p:nvSpPr>
          <p:spPr>
            <a:xfrm rot="9977646">
              <a:off x="1157041" y="3015526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536EE3-56DB-EA83-AF03-803807E1C12F}"/>
                </a:ext>
              </a:extLst>
            </p:cNvPr>
            <p:cNvSpPr/>
            <p:nvPr/>
          </p:nvSpPr>
          <p:spPr>
            <a:xfrm rot="9977646">
              <a:off x="1643162" y="2880925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88E4F1-E5EF-367D-2833-78E1E8AFBA1A}"/>
                </a:ext>
              </a:extLst>
            </p:cNvPr>
            <p:cNvSpPr/>
            <p:nvPr/>
          </p:nvSpPr>
          <p:spPr>
            <a:xfrm rot="9977646">
              <a:off x="1504504" y="3349807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300FAE3-67DE-9ACA-F9A6-9E0DCC6809BF}"/>
                </a:ext>
              </a:extLst>
            </p:cNvPr>
            <p:cNvSpPr/>
            <p:nvPr/>
          </p:nvSpPr>
          <p:spPr>
            <a:xfrm rot="9977646">
              <a:off x="1001318" y="3549486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C4B344A-A40D-B954-E6E3-3247D418DE66}"/>
                </a:ext>
              </a:extLst>
            </p:cNvPr>
            <p:cNvSpPr/>
            <p:nvPr/>
          </p:nvSpPr>
          <p:spPr>
            <a:xfrm rot="9977646">
              <a:off x="1985641" y="3349806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85534F-4AA1-E3DB-A04C-0302DB8CA496}"/>
                </a:ext>
              </a:extLst>
            </p:cNvPr>
            <p:cNvSpPr/>
            <p:nvPr/>
          </p:nvSpPr>
          <p:spPr>
            <a:xfrm rot="9977646">
              <a:off x="1365846" y="3816472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01853C-D0A8-6622-C477-C6C376FCFC65}"/>
                </a:ext>
              </a:extLst>
            </p:cNvPr>
            <p:cNvSpPr/>
            <p:nvPr/>
          </p:nvSpPr>
          <p:spPr>
            <a:xfrm rot="9977646">
              <a:off x="1747197" y="3772502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D888435-2C94-E4A0-4892-2938B089E64A}"/>
                </a:ext>
              </a:extLst>
            </p:cNvPr>
            <p:cNvSpPr/>
            <p:nvPr/>
          </p:nvSpPr>
          <p:spPr>
            <a:xfrm rot="9977646">
              <a:off x="2182112" y="2944908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FC90379-8C1A-9CAE-2F1B-194D47618437}"/>
                </a:ext>
              </a:extLst>
            </p:cNvPr>
            <p:cNvSpPr/>
            <p:nvPr/>
          </p:nvSpPr>
          <p:spPr>
            <a:xfrm rot="9977646">
              <a:off x="2405863" y="3731896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6D3B2DC-ED3F-7695-7F25-361755476BBA}"/>
                </a:ext>
              </a:extLst>
            </p:cNvPr>
            <p:cNvSpPr/>
            <p:nvPr/>
          </p:nvSpPr>
          <p:spPr>
            <a:xfrm rot="9977646">
              <a:off x="2459428" y="3305840"/>
              <a:ext cx="196904" cy="363041"/>
            </a:xfrm>
            <a:custGeom>
              <a:avLst/>
              <a:gdLst>
                <a:gd name="connsiteX0" fmla="*/ 221227 w 707924"/>
                <a:gd name="connsiteY0" fmla="*/ 0 h 1305232"/>
                <a:gd name="connsiteX1" fmla="*/ 486698 w 707924"/>
                <a:gd name="connsiteY1" fmla="*/ 0 h 1305232"/>
                <a:gd name="connsiteX2" fmla="*/ 486698 w 707924"/>
                <a:gd name="connsiteY2" fmla="*/ 240102 h 1305232"/>
                <a:gd name="connsiteX3" fmla="*/ 491740 w 707924"/>
                <a:gd name="connsiteY3" fmla="*/ 241667 h 1305232"/>
                <a:gd name="connsiteX4" fmla="*/ 707924 w 707924"/>
                <a:gd name="connsiteY4" fmla="*/ 567813 h 1305232"/>
                <a:gd name="connsiteX5" fmla="*/ 491740 w 707924"/>
                <a:gd name="connsiteY5" fmla="*/ 893959 h 1305232"/>
                <a:gd name="connsiteX6" fmla="*/ 486698 w 707924"/>
                <a:gd name="connsiteY6" fmla="*/ 895524 h 1305232"/>
                <a:gd name="connsiteX7" fmla="*/ 486698 w 707924"/>
                <a:gd name="connsiteY7" fmla="*/ 1039761 h 1305232"/>
                <a:gd name="connsiteX8" fmla="*/ 619433 w 707924"/>
                <a:gd name="connsiteY8" fmla="*/ 1039761 h 1305232"/>
                <a:gd name="connsiteX9" fmla="*/ 353962 w 707924"/>
                <a:gd name="connsiteY9" fmla="*/ 1305232 h 1305232"/>
                <a:gd name="connsiteX10" fmla="*/ 88491 w 707924"/>
                <a:gd name="connsiteY10" fmla="*/ 1039761 h 1305232"/>
                <a:gd name="connsiteX11" fmla="*/ 221227 w 707924"/>
                <a:gd name="connsiteY11" fmla="*/ 1039761 h 1305232"/>
                <a:gd name="connsiteX12" fmla="*/ 221227 w 707924"/>
                <a:gd name="connsiteY12" fmla="*/ 895525 h 1305232"/>
                <a:gd name="connsiteX13" fmla="*/ 216184 w 707924"/>
                <a:gd name="connsiteY13" fmla="*/ 893959 h 1305232"/>
                <a:gd name="connsiteX14" fmla="*/ 0 w 707924"/>
                <a:gd name="connsiteY14" fmla="*/ 567813 h 1305232"/>
                <a:gd name="connsiteX15" fmla="*/ 216184 w 707924"/>
                <a:gd name="connsiteY15" fmla="*/ 241667 h 1305232"/>
                <a:gd name="connsiteX16" fmla="*/ 221227 w 707924"/>
                <a:gd name="connsiteY16" fmla="*/ 240102 h 130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924" h="1305232">
                  <a:moveTo>
                    <a:pt x="221227" y="0"/>
                  </a:moveTo>
                  <a:lnTo>
                    <a:pt x="486698" y="0"/>
                  </a:lnTo>
                  <a:lnTo>
                    <a:pt x="486698" y="240102"/>
                  </a:lnTo>
                  <a:lnTo>
                    <a:pt x="491740" y="241667"/>
                  </a:lnTo>
                  <a:cubicBezTo>
                    <a:pt x="618783" y="295402"/>
                    <a:pt x="707924" y="421197"/>
                    <a:pt x="707924" y="567813"/>
                  </a:cubicBezTo>
                  <a:cubicBezTo>
                    <a:pt x="707924" y="714429"/>
                    <a:pt x="618783" y="840225"/>
                    <a:pt x="491740" y="893959"/>
                  </a:cubicBezTo>
                  <a:lnTo>
                    <a:pt x="486698" y="895524"/>
                  </a:lnTo>
                  <a:lnTo>
                    <a:pt x="486698" y="1039761"/>
                  </a:lnTo>
                  <a:lnTo>
                    <a:pt x="619433" y="1039761"/>
                  </a:lnTo>
                  <a:lnTo>
                    <a:pt x="353962" y="1305232"/>
                  </a:lnTo>
                  <a:lnTo>
                    <a:pt x="88491" y="1039761"/>
                  </a:lnTo>
                  <a:lnTo>
                    <a:pt x="221227" y="1039761"/>
                  </a:lnTo>
                  <a:lnTo>
                    <a:pt x="221227" y="895525"/>
                  </a:lnTo>
                  <a:lnTo>
                    <a:pt x="216184" y="893959"/>
                  </a:lnTo>
                  <a:cubicBezTo>
                    <a:pt x="89142" y="840225"/>
                    <a:pt x="0" y="714429"/>
                    <a:pt x="0" y="567813"/>
                  </a:cubicBezTo>
                  <a:cubicBezTo>
                    <a:pt x="0" y="421197"/>
                    <a:pt x="89142" y="295402"/>
                    <a:pt x="216184" y="241667"/>
                  </a:cubicBezTo>
                  <a:lnTo>
                    <a:pt x="221227" y="240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8084D-2DB7-50BF-18AF-EE94B21988B6}"/>
                  </a:ext>
                </a:extLst>
              </p:cNvPr>
              <p:cNvSpPr txBox="1"/>
              <p:nvPr/>
            </p:nvSpPr>
            <p:spPr>
              <a:xfrm>
                <a:off x="2975476" y="2146292"/>
                <a:ext cx="1912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physical sensors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8084D-2DB7-50BF-18AF-EE94B2198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76" y="2146292"/>
                <a:ext cx="1912447" cy="369332"/>
              </a:xfrm>
              <a:prstGeom prst="rect">
                <a:avLst/>
              </a:prstGeom>
              <a:blipFill>
                <a:blip r:embed="rId2"/>
                <a:stretch>
                  <a:fillRect t="-3226" r="-198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BA3B43-784C-61F0-BA92-031A139971D2}"/>
                  </a:ext>
                </a:extLst>
              </p:cNvPr>
              <p:cNvSpPr txBox="1"/>
              <p:nvPr/>
            </p:nvSpPr>
            <p:spPr>
              <a:xfrm>
                <a:off x="7326700" y="2158906"/>
                <a:ext cx="1724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logical sensors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BA3B43-784C-61F0-BA92-031A13997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700" y="2158906"/>
                <a:ext cx="1724383" cy="369332"/>
              </a:xfrm>
              <a:prstGeom prst="rect">
                <a:avLst/>
              </a:prstGeom>
              <a:blipFill>
                <a:blip r:embed="rId3"/>
                <a:stretch>
                  <a:fillRect t="-3226" r="-219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>
            <a:extLst>
              <a:ext uri="{FF2B5EF4-FFF2-40B4-BE49-F238E27FC236}">
                <a16:creationId xmlns:a16="http://schemas.microsoft.com/office/drawing/2014/main" id="{BB12B592-8044-5273-4A33-BFD67403D3D1}"/>
              </a:ext>
            </a:extLst>
          </p:cNvPr>
          <p:cNvSpPr/>
          <p:nvPr/>
        </p:nvSpPr>
        <p:spPr>
          <a:xfrm rot="9977646">
            <a:off x="8050586" y="3084336"/>
            <a:ext cx="292319" cy="538961"/>
          </a:xfrm>
          <a:custGeom>
            <a:avLst/>
            <a:gdLst>
              <a:gd name="connsiteX0" fmla="*/ 221227 w 707924"/>
              <a:gd name="connsiteY0" fmla="*/ 0 h 1305232"/>
              <a:gd name="connsiteX1" fmla="*/ 486698 w 707924"/>
              <a:gd name="connsiteY1" fmla="*/ 0 h 1305232"/>
              <a:gd name="connsiteX2" fmla="*/ 486698 w 707924"/>
              <a:gd name="connsiteY2" fmla="*/ 240102 h 1305232"/>
              <a:gd name="connsiteX3" fmla="*/ 491740 w 707924"/>
              <a:gd name="connsiteY3" fmla="*/ 241667 h 1305232"/>
              <a:gd name="connsiteX4" fmla="*/ 707924 w 707924"/>
              <a:gd name="connsiteY4" fmla="*/ 567813 h 1305232"/>
              <a:gd name="connsiteX5" fmla="*/ 491740 w 707924"/>
              <a:gd name="connsiteY5" fmla="*/ 893959 h 1305232"/>
              <a:gd name="connsiteX6" fmla="*/ 486698 w 707924"/>
              <a:gd name="connsiteY6" fmla="*/ 895524 h 1305232"/>
              <a:gd name="connsiteX7" fmla="*/ 486698 w 707924"/>
              <a:gd name="connsiteY7" fmla="*/ 1039761 h 1305232"/>
              <a:gd name="connsiteX8" fmla="*/ 619433 w 707924"/>
              <a:gd name="connsiteY8" fmla="*/ 1039761 h 1305232"/>
              <a:gd name="connsiteX9" fmla="*/ 353962 w 707924"/>
              <a:gd name="connsiteY9" fmla="*/ 1305232 h 1305232"/>
              <a:gd name="connsiteX10" fmla="*/ 88491 w 707924"/>
              <a:gd name="connsiteY10" fmla="*/ 1039761 h 1305232"/>
              <a:gd name="connsiteX11" fmla="*/ 221227 w 707924"/>
              <a:gd name="connsiteY11" fmla="*/ 1039761 h 1305232"/>
              <a:gd name="connsiteX12" fmla="*/ 221227 w 707924"/>
              <a:gd name="connsiteY12" fmla="*/ 895525 h 1305232"/>
              <a:gd name="connsiteX13" fmla="*/ 216184 w 707924"/>
              <a:gd name="connsiteY13" fmla="*/ 893959 h 1305232"/>
              <a:gd name="connsiteX14" fmla="*/ 0 w 707924"/>
              <a:gd name="connsiteY14" fmla="*/ 567813 h 1305232"/>
              <a:gd name="connsiteX15" fmla="*/ 216184 w 707924"/>
              <a:gd name="connsiteY15" fmla="*/ 241667 h 1305232"/>
              <a:gd name="connsiteX16" fmla="*/ 221227 w 707924"/>
              <a:gd name="connsiteY16" fmla="*/ 240102 h 13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7924" h="1305232">
                <a:moveTo>
                  <a:pt x="221227" y="0"/>
                </a:moveTo>
                <a:lnTo>
                  <a:pt x="486698" y="0"/>
                </a:lnTo>
                <a:lnTo>
                  <a:pt x="486698" y="240102"/>
                </a:lnTo>
                <a:lnTo>
                  <a:pt x="491740" y="241667"/>
                </a:lnTo>
                <a:cubicBezTo>
                  <a:pt x="618783" y="295402"/>
                  <a:pt x="707924" y="421197"/>
                  <a:pt x="707924" y="567813"/>
                </a:cubicBezTo>
                <a:cubicBezTo>
                  <a:pt x="707924" y="714429"/>
                  <a:pt x="618783" y="840225"/>
                  <a:pt x="491740" y="893959"/>
                </a:cubicBezTo>
                <a:lnTo>
                  <a:pt x="486698" y="895524"/>
                </a:lnTo>
                <a:lnTo>
                  <a:pt x="486698" y="1039761"/>
                </a:lnTo>
                <a:lnTo>
                  <a:pt x="619433" y="1039761"/>
                </a:lnTo>
                <a:lnTo>
                  <a:pt x="353962" y="1305232"/>
                </a:lnTo>
                <a:lnTo>
                  <a:pt x="88491" y="1039761"/>
                </a:lnTo>
                <a:lnTo>
                  <a:pt x="221227" y="1039761"/>
                </a:lnTo>
                <a:lnTo>
                  <a:pt x="221227" y="895525"/>
                </a:lnTo>
                <a:lnTo>
                  <a:pt x="216184" y="893959"/>
                </a:lnTo>
                <a:cubicBezTo>
                  <a:pt x="89142" y="840225"/>
                  <a:pt x="0" y="714429"/>
                  <a:pt x="0" y="567813"/>
                </a:cubicBezTo>
                <a:cubicBezTo>
                  <a:pt x="0" y="421197"/>
                  <a:pt x="89142" y="295402"/>
                  <a:pt x="216184" y="241667"/>
                </a:cubicBezTo>
                <a:lnTo>
                  <a:pt x="221227" y="24010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9E6038-EE9C-E80E-4690-28B1F50C0B6A}"/>
                  </a:ext>
                </a:extLst>
              </p:cNvPr>
              <p:cNvSpPr txBox="1"/>
              <p:nvPr/>
            </p:nvSpPr>
            <p:spPr>
              <a:xfrm>
                <a:off x="2855936" y="4100632"/>
                <a:ext cx="17182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Continuous signal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Decoherence rate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Imperfect control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9E6038-EE9C-E80E-4690-28B1F50C0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936" y="4100632"/>
                <a:ext cx="1718227" cy="646331"/>
              </a:xfrm>
              <a:prstGeom prst="rect">
                <a:avLst/>
              </a:prstGeom>
              <a:blipFill>
                <a:blip r:embed="rId4"/>
                <a:stretch>
                  <a:fillRect t="-196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B141C4-2A1D-FF6A-D88C-C61E118FC040}"/>
                  </a:ext>
                </a:extLst>
              </p:cNvPr>
              <p:cNvSpPr txBox="1"/>
              <p:nvPr/>
            </p:nvSpPr>
            <p:spPr>
              <a:xfrm>
                <a:off x="7326700" y="4100632"/>
                <a:ext cx="1710468" cy="675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Discrete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Error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Robust control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B141C4-2A1D-FF6A-D88C-C61E118FC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700" y="4100632"/>
                <a:ext cx="1710468" cy="675954"/>
              </a:xfrm>
              <a:prstGeom prst="rect">
                <a:avLst/>
              </a:prstGeom>
              <a:blipFill>
                <a:blip r:embed="rId5"/>
                <a:stretch>
                  <a:fillRect t="-1852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0E2E88-DBB7-BED6-04C8-686473441775}"/>
              </a:ext>
            </a:extLst>
          </p:cNvPr>
          <p:cNvCxnSpPr/>
          <p:nvPr/>
        </p:nvCxnSpPr>
        <p:spPr>
          <a:xfrm>
            <a:off x="5421443" y="3353818"/>
            <a:ext cx="177243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F41F1A-87F7-D2EE-CBD9-4290095E4130}"/>
              </a:ext>
            </a:extLst>
          </p:cNvPr>
          <p:cNvSpPr txBox="1"/>
          <p:nvPr/>
        </p:nvSpPr>
        <p:spPr>
          <a:xfrm>
            <a:off x="7211957" y="5037403"/>
            <a:ext cx="17119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Key Ideas: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Transversal gates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Digitization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Hypothesis test</a:t>
            </a:r>
          </a:p>
          <a:p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97FABD-6B3C-AAB0-2245-584ED4C13FE2}"/>
              </a:ext>
            </a:extLst>
          </p:cNvPr>
          <p:cNvSpPr txBox="1"/>
          <p:nvPr/>
        </p:nvSpPr>
        <p:spPr>
          <a:xfrm>
            <a:off x="2904162" y="5037403"/>
            <a:ext cx="278153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Open questions: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Sensitivity enhancement?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“Coherent” sensing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Quantum signal source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No-go theorem (?)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Zhou et al, Nature Comm (2018)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Eastin-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Knill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theorem</a:t>
            </a:r>
          </a:p>
        </p:txBody>
      </p:sp>
    </p:spTree>
    <p:extLst>
      <p:ext uri="{BB962C8B-B14F-4D97-AF65-F5344CB8AC3E}">
        <p14:creationId xmlns:p14="http://schemas.microsoft.com/office/powerpoint/2010/main" val="32155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6854-8129-7A1A-A09C-9FEF81E0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F1A46463-021C-D50D-2361-B0B8201B405F}"/>
              </a:ext>
            </a:extLst>
          </p:cNvPr>
          <p:cNvSpPr/>
          <p:nvPr/>
        </p:nvSpPr>
        <p:spPr>
          <a:xfrm>
            <a:off x="4268974" y="4548629"/>
            <a:ext cx="2727337" cy="11279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EFBFE-1E4F-D24F-E3DF-CC4059C0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5"/>
            <a:ext cx="10515600" cy="1325563"/>
          </a:xfrm>
        </p:spPr>
        <p:txBody>
          <a:bodyPr/>
          <a:lstStyle/>
          <a:p>
            <a:r>
              <a:rPr lang="en-US" dirty="0"/>
              <a:t>Sensitivity Limits in Quantum Sensing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756D0C-CA14-08E7-5ABF-04EB6C8377F4}"/>
              </a:ext>
            </a:extLst>
          </p:cNvPr>
          <p:cNvGrpSpPr/>
          <p:nvPr/>
        </p:nvGrpSpPr>
        <p:grpSpPr>
          <a:xfrm>
            <a:off x="1653243" y="2094907"/>
            <a:ext cx="1798312" cy="1831579"/>
            <a:chOff x="716105" y="2556885"/>
            <a:chExt cx="2033337" cy="20709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12AB60-D0C2-709C-C583-D25A3523D355}"/>
                </a:ext>
              </a:extLst>
            </p:cNvPr>
            <p:cNvGrpSpPr/>
            <p:nvPr/>
          </p:nvGrpSpPr>
          <p:grpSpPr>
            <a:xfrm>
              <a:off x="1459604" y="4323484"/>
              <a:ext cx="546342" cy="304352"/>
              <a:chOff x="8218571" y="6040394"/>
              <a:chExt cx="624436" cy="34785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6C80A73-BC66-852D-281A-340AC16D9F82}"/>
                  </a:ext>
                </a:extLst>
              </p:cNvPr>
              <p:cNvSpPr/>
              <p:nvPr/>
            </p:nvSpPr>
            <p:spPr>
              <a:xfrm>
                <a:off x="8218571" y="6040394"/>
                <a:ext cx="624436" cy="34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55">
                <a:extLst>
                  <a:ext uri="{FF2B5EF4-FFF2-40B4-BE49-F238E27FC236}">
                    <a16:creationId xmlns:a16="http://schemas.microsoft.com/office/drawing/2014/main" id="{E737F2BA-DB93-31F2-E3DD-43D0F974392A}"/>
                  </a:ext>
                </a:extLst>
              </p:cNvPr>
              <p:cNvSpPr/>
              <p:nvPr/>
            </p:nvSpPr>
            <p:spPr>
              <a:xfrm rot="21247991">
                <a:off x="8323127" y="6187166"/>
                <a:ext cx="415322" cy="127591"/>
              </a:xfrm>
              <a:custGeom>
                <a:avLst/>
                <a:gdLst>
                  <a:gd name="connsiteX0" fmla="*/ 0 w 620991"/>
                  <a:gd name="connsiteY0" fmla="*/ 154984 h 232611"/>
                  <a:gd name="connsiteX1" fmla="*/ 308225 w 620991"/>
                  <a:gd name="connsiteY1" fmla="*/ 872 h 232611"/>
                  <a:gd name="connsiteX2" fmla="*/ 595901 w 620991"/>
                  <a:gd name="connsiteY2" fmla="*/ 216629 h 232611"/>
                  <a:gd name="connsiteX3" fmla="*/ 606176 w 620991"/>
                  <a:gd name="connsiteY3" fmla="*/ 216629 h 23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991" h="232611">
                    <a:moveTo>
                      <a:pt x="0" y="154984"/>
                    </a:moveTo>
                    <a:cubicBezTo>
                      <a:pt x="104454" y="72791"/>
                      <a:pt x="208908" y="-9402"/>
                      <a:pt x="308225" y="872"/>
                    </a:cubicBezTo>
                    <a:cubicBezTo>
                      <a:pt x="407542" y="11146"/>
                      <a:pt x="546242" y="180669"/>
                      <a:pt x="595901" y="216629"/>
                    </a:cubicBezTo>
                    <a:cubicBezTo>
                      <a:pt x="645560" y="252589"/>
                      <a:pt x="606176" y="216629"/>
                      <a:pt x="606176" y="216629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3BC7FFA-83C1-C054-2205-FC626E2BADEA}"/>
                  </a:ext>
                </a:extLst>
              </p:cNvPr>
              <p:cNvCxnSpPr/>
              <p:nvPr/>
            </p:nvCxnSpPr>
            <p:spPr>
              <a:xfrm flipV="1">
                <a:off x="8508563" y="6103620"/>
                <a:ext cx="148559" cy="193419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5BC0E06-BDCB-3F68-7F81-9636CD4D6AD5}"/>
                </a:ext>
              </a:extLst>
            </p:cNvPr>
            <p:cNvGrpSpPr/>
            <p:nvPr/>
          </p:nvGrpSpPr>
          <p:grpSpPr>
            <a:xfrm>
              <a:off x="716105" y="2556885"/>
              <a:ext cx="2033337" cy="2033337"/>
              <a:chOff x="5643482" y="4177094"/>
              <a:chExt cx="2549353" cy="254935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D15B5DB-1F1E-E400-4D8A-3E60E73EC680}"/>
                  </a:ext>
                </a:extLst>
              </p:cNvPr>
              <p:cNvGrpSpPr/>
              <p:nvPr/>
            </p:nvGrpSpPr>
            <p:grpSpPr>
              <a:xfrm>
                <a:off x="5643482" y="4177094"/>
                <a:ext cx="2549353" cy="2549353"/>
                <a:chOff x="5643482" y="4177094"/>
                <a:chExt cx="2549353" cy="2549353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4BF17516-A300-7028-DA85-03CA511B2F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482" y="4177094"/>
                  <a:ext cx="2549353" cy="2549353"/>
                </a:xfrm>
                <a:prstGeom prst="rect">
                  <a:avLst/>
                </a:prstGeom>
              </p:spPr>
            </p:pic>
            <p:sp>
              <p:nvSpPr>
                <p:cNvPr id="31" name="Down Arrow 47">
                  <a:extLst>
                    <a:ext uri="{FF2B5EF4-FFF2-40B4-BE49-F238E27FC236}">
                      <a16:creationId xmlns:a16="http://schemas.microsoft.com/office/drawing/2014/main" id="{43FE71C9-A763-35EC-EEB4-984F6660A580}"/>
                    </a:ext>
                  </a:extLst>
                </p:cNvPr>
                <p:cNvSpPr/>
                <p:nvPr/>
              </p:nvSpPr>
              <p:spPr>
                <a:xfrm rot="14415718">
                  <a:off x="7156612" y="4815920"/>
                  <a:ext cx="212329" cy="765486"/>
                </a:xfrm>
                <a:prstGeom prst="downArrow">
                  <a:avLst>
                    <a:gd name="adj1" fmla="val 46356"/>
                    <a:gd name="adj2" fmla="val 55382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Down Arrow 48">
                  <a:extLst>
                    <a:ext uri="{FF2B5EF4-FFF2-40B4-BE49-F238E27FC236}">
                      <a16:creationId xmlns:a16="http://schemas.microsoft.com/office/drawing/2014/main" id="{DE9993C4-163C-818F-83AC-AEA1714FD083}"/>
                    </a:ext>
                  </a:extLst>
                </p:cNvPr>
                <p:cNvSpPr/>
                <p:nvPr/>
              </p:nvSpPr>
              <p:spPr>
                <a:xfrm rot="15524118">
                  <a:off x="7219847" y="4928679"/>
                  <a:ext cx="183145" cy="790422"/>
                </a:xfrm>
                <a:prstGeom prst="down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Down Arrow 49">
                  <a:extLst>
                    <a:ext uri="{FF2B5EF4-FFF2-40B4-BE49-F238E27FC236}">
                      <a16:creationId xmlns:a16="http://schemas.microsoft.com/office/drawing/2014/main" id="{3DC49D67-1886-918D-8071-05B94305B194}"/>
                    </a:ext>
                  </a:extLst>
                </p:cNvPr>
                <p:cNvSpPr/>
                <p:nvPr/>
              </p:nvSpPr>
              <p:spPr>
                <a:xfrm rot="16840352">
                  <a:off x="7228528" y="5061150"/>
                  <a:ext cx="179534" cy="805469"/>
                </a:xfrm>
                <a:prstGeom prst="down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7" name="Down Arrow 50">
                  <a:extLst>
                    <a:ext uri="{FF2B5EF4-FFF2-40B4-BE49-F238E27FC236}">
                      <a16:creationId xmlns:a16="http://schemas.microsoft.com/office/drawing/2014/main" id="{866781A4-5C2B-632B-2CC6-C650656EAED9}"/>
                    </a:ext>
                  </a:extLst>
                </p:cNvPr>
                <p:cNvSpPr/>
                <p:nvPr/>
              </p:nvSpPr>
              <p:spPr>
                <a:xfrm rot="17811687">
                  <a:off x="7187302" y="5189588"/>
                  <a:ext cx="180804" cy="755259"/>
                </a:xfrm>
                <a:prstGeom prst="downArrow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A105B13C-07B5-8A2E-2303-C1DFEB505CC6}"/>
                  </a:ext>
                </a:extLst>
              </p:cNvPr>
              <p:cNvSpPr/>
              <p:nvPr/>
            </p:nvSpPr>
            <p:spPr>
              <a:xfrm rot="11325372" flipV="1">
                <a:off x="7671439" y="5354087"/>
                <a:ext cx="305346" cy="331001"/>
              </a:xfrm>
              <a:prstGeom prst="arc">
                <a:avLst>
                  <a:gd name="adj1" fmla="val 6258755"/>
                  <a:gd name="adj2" fmla="val 18029359"/>
                </a:avLst>
              </a:prstGeom>
              <a:noFill/>
              <a:ln w="38100">
                <a:solidFill>
                  <a:schemeClr val="accent4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E6A2E-92B5-B782-C6CE-09349DE2C26E}"/>
                  </a:ext>
                </a:extLst>
              </p:cNvPr>
              <p:cNvSpPr txBox="1"/>
              <p:nvPr/>
            </p:nvSpPr>
            <p:spPr>
              <a:xfrm>
                <a:off x="1233616" y="4621686"/>
                <a:ext cx="1416542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min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E6A2E-92B5-B782-C6CE-09349DE2C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616" y="4621686"/>
                <a:ext cx="1416542" cy="806631"/>
              </a:xfrm>
              <a:prstGeom prst="rect">
                <a:avLst/>
              </a:prstGeom>
              <a:blipFill>
                <a:blip r:embed="rId3"/>
                <a:stretch>
                  <a:fillRect l="-5310" t="-1538" r="-5310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922B884-202E-97CB-D6EB-5871C312298B}"/>
              </a:ext>
            </a:extLst>
          </p:cNvPr>
          <p:cNvGrpSpPr/>
          <p:nvPr/>
        </p:nvGrpSpPr>
        <p:grpSpPr>
          <a:xfrm rot="14400000">
            <a:off x="664581" y="2415616"/>
            <a:ext cx="634107" cy="1009875"/>
            <a:chOff x="4625395" y="8806080"/>
            <a:chExt cx="304901" cy="492687"/>
          </a:xfrm>
        </p:grpSpPr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D880068F-C80D-2626-B0C8-1A063A6B51AC}"/>
                </a:ext>
              </a:extLst>
            </p:cNvPr>
            <p:cNvSpPr/>
            <p:nvPr/>
          </p:nvSpPr>
          <p:spPr>
            <a:xfrm rot="3827571">
              <a:off x="4544624" y="8970099"/>
              <a:ext cx="492687" cy="164649"/>
            </a:xfrm>
            <a:prstGeom prst="rightArrow">
              <a:avLst/>
            </a:prstGeom>
            <a:solidFill>
              <a:schemeClr val="accent2">
                <a:lumMod val="75000"/>
                <a:alpha val="8114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9E93DDA-53F9-538B-3552-B4F592B828D2}"/>
                </a:ext>
              </a:extLst>
            </p:cNvPr>
            <p:cNvSpPr/>
            <p:nvPr/>
          </p:nvSpPr>
          <p:spPr>
            <a:xfrm rot="10688789">
              <a:off x="4625395" y="8874250"/>
              <a:ext cx="304901" cy="3025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C95A0C3-9919-E74E-5208-5E49A69EFA37}"/>
                </a:ext>
              </a:extLst>
            </p:cNvPr>
            <p:cNvSpPr/>
            <p:nvPr/>
          </p:nvSpPr>
          <p:spPr>
            <a:xfrm rot="10688789">
              <a:off x="4625395" y="8874250"/>
              <a:ext cx="304901" cy="302508"/>
            </a:xfrm>
            <a:prstGeom prst="ellipse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0000">
                  <a:schemeClr val="accent2">
                    <a:lumMod val="75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C73AC053-6DA0-DC6F-2FD9-10BB05E77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860" y="2938528"/>
            <a:ext cx="307588" cy="12816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9A04B58-38F7-6939-243E-2B7E75B622FD}"/>
              </a:ext>
            </a:extLst>
          </p:cNvPr>
          <p:cNvSpPr txBox="1"/>
          <p:nvPr/>
        </p:nvSpPr>
        <p:spPr>
          <a:xfrm>
            <a:off x="1099219" y="1521876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One particle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3466925-D452-5354-38A3-E4CF6909BB55}"/>
              </a:ext>
            </a:extLst>
          </p:cNvPr>
          <p:cNvGrpSpPr/>
          <p:nvPr/>
        </p:nvGrpSpPr>
        <p:grpSpPr>
          <a:xfrm>
            <a:off x="4660026" y="1559897"/>
            <a:ext cx="3171927" cy="2146341"/>
            <a:chOff x="7337754" y="1729391"/>
            <a:chExt cx="3800744" cy="2571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E814400-3759-CB8D-C92B-AD3906EBC750}"/>
                    </a:ext>
                  </a:extLst>
                </p:cNvPr>
                <p:cNvSpPr txBox="1"/>
                <p:nvPr/>
              </p:nvSpPr>
              <p:spPr>
                <a:xfrm>
                  <a:off x="7396082" y="1729391"/>
                  <a:ext cx="3742416" cy="6410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en-US" sz="2800" dirty="0"/>
                    <a:t> particles</a:t>
                  </a: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E814400-3759-CB8D-C92B-AD3906EBC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6082" y="1729391"/>
                  <a:ext cx="3742416" cy="641073"/>
                </a:xfrm>
                <a:prstGeom prst="rect">
                  <a:avLst/>
                </a:prstGeom>
                <a:blipFill>
                  <a:blip r:embed="rId5"/>
                  <a:stretch>
                    <a:fillRect l="-810" t="-11364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679520D-291D-C856-9EEB-C6B562EB038D}"/>
                </a:ext>
              </a:extLst>
            </p:cNvPr>
            <p:cNvGrpSpPr/>
            <p:nvPr/>
          </p:nvGrpSpPr>
          <p:grpSpPr>
            <a:xfrm>
              <a:off x="7337754" y="2816866"/>
              <a:ext cx="2553193" cy="1484367"/>
              <a:chOff x="6827585" y="2731659"/>
              <a:chExt cx="3373714" cy="1961399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AD4F1C5-6908-87B7-9249-7F8EA56E6891}"/>
                  </a:ext>
                </a:extLst>
              </p:cNvPr>
              <p:cNvGrpSpPr/>
              <p:nvPr/>
            </p:nvGrpSpPr>
            <p:grpSpPr>
              <a:xfrm rot="14400000">
                <a:off x="7040024" y="2690120"/>
                <a:ext cx="716980" cy="1141858"/>
                <a:chOff x="4625395" y="8806080"/>
                <a:chExt cx="304901" cy="492687"/>
              </a:xfrm>
            </p:grpSpPr>
            <p:sp>
              <p:nvSpPr>
                <p:cNvPr id="67" name="Right Arrow 66">
                  <a:extLst>
                    <a:ext uri="{FF2B5EF4-FFF2-40B4-BE49-F238E27FC236}">
                      <a16:creationId xmlns:a16="http://schemas.microsoft.com/office/drawing/2014/main" id="{F4B34144-D9FE-CF2A-2A35-F2E798CD3F53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4E49E9A1-A4DE-1B77-7BF1-0015017436FC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592196D-15B4-565D-EE32-66DDB81C4E1E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B69FDD9-D20A-A953-B490-05B2C382FEF9}"/>
                  </a:ext>
                </a:extLst>
              </p:cNvPr>
              <p:cNvGrpSpPr/>
              <p:nvPr/>
            </p:nvGrpSpPr>
            <p:grpSpPr>
              <a:xfrm rot="14100084">
                <a:off x="8150249" y="2519220"/>
                <a:ext cx="716980" cy="1141858"/>
                <a:chOff x="4625395" y="8806080"/>
                <a:chExt cx="304901" cy="492687"/>
              </a:xfrm>
            </p:grpSpPr>
            <p:sp>
              <p:nvSpPr>
                <p:cNvPr id="71" name="Right Arrow 70">
                  <a:extLst>
                    <a:ext uri="{FF2B5EF4-FFF2-40B4-BE49-F238E27FC236}">
                      <a16:creationId xmlns:a16="http://schemas.microsoft.com/office/drawing/2014/main" id="{0E1726B1-1360-E837-FF7D-3B134D2A76B8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63FD88B-93E9-B7BB-EB74-EEC1CB962E91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4841D05-20CE-A672-AF65-BB52798841CF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468F8AA-FB0C-F74F-4E17-8F1C2A1368AE}"/>
                  </a:ext>
                </a:extLst>
              </p:cNvPr>
              <p:cNvGrpSpPr/>
              <p:nvPr/>
            </p:nvGrpSpPr>
            <p:grpSpPr>
              <a:xfrm rot="14100084">
                <a:off x="9218675" y="2632503"/>
                <a:ext cx="716980" cy="1141858"/>
                <a:chOff x="4625395" y="8806080"/>
                <a:chExt cx="304901" cy="492687"/>
              </a:xfrm>
            </p:grpSpPr>
            <p:sp>
              <p:nvSpPr>
                <p:cNvPr id="75" name="Right Arrow 74">
                  <a:extLst>
                    <a:ext uri="{FF2B5EF4-FFF2-40B4-BE49-F238E27FC236}">
                      <a16:creationId xmlns:a16="http://schemas.microsoft.com/office/drawing/2014/main" id="{135661A8-18BD-0786-1CF1-3CD4419BB11A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D690BFE-4A3E-2F35-591D-49646C42F5F2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1B216683-BC46-4434-E95B-4E2915C05C12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534C143-E795-661D-C925-680ADD0F5BDD}"/>
                  </a:ext>
                </a:extLst>
              </p:cNvPr>
              <p:cNvGrpSpPr/>
              <p:nvPr/>
            </p:nvGrpSpPr>
            <p:grpSpPr>
              <a:xfrm rot="14100084">
                <a:off x="7286756" y="3645097"/>
                <a:ext cx="716980" cy="1141858"/>
                <a:chOff x="4625395" y="8806080"/>
                <a:chExt cx="304901" cy="492687"/>
              </a:xfrm>
            </p:grpSpPr>
            <p:sp>
              <p:nvSpPr>
                <p:cNvPr id="79" name="Right Arrow 78">
                  <a:extLst>
                    <a:ext uri="{FF2B5EF4-FFF2-40B4-BE49-F238E27FC236}">
                      <a16:creationId xmlns:a16="http://schemas.microsoft.com/office/drawing/2014/main" id="{CC958006-8D4B-E012-67B3-48DF37CC20A1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CBD1E834-AEB4-13BD-8F79-5A17879FBBAD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54F75A64-2EA7-603B-AD90-4DC7E6F77781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5AAE8E5-4D63-1E6B-93A1-02C1D33A14A5}"/>
                  </a:ext>
                </a:extLst>
              </p:cNvPr>
              <p:cNvGrpSpPr/>
              <p:nvPr/>
            </p:nvGrpSpPr>
            <p:grpSpPr>
              <a:xfrm rot="14100084">
                <a:off x="8285035" y="3687137"/>
                <a:ext cx="716980" cy="1141858"/>
                <a:chOff x="4625395" y="8806080"/>
                <a:chExt cx="304901" cy="492687"/>
              </a:xfrm>
            </p:grpSpPr>
            <p:sp>
              <p:nvSpPr>
                <p:cNvPr id="83" name="Right Arrow 82">
                  <a:extLst>
                    <a:ext uri="{FF2B5EF4-FFF2-40B4-BE49-F238E27FC236}">
                      <a16:creationId xmlns:a16="http://schemas.microsoft.com/office/drawing/2014/main" id="{625A9471-5F0B-2B29-1EED-093D7A26CD03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BF50602-AD0F-C157-7A6A-E8527B7E3002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ABD7760-5910-73A8-D572-9069A75DB8C3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BB26187B-80A7-7BDD-7F17-68D59E370550}"/>
                  </a:ext>
                </a:extLst>
              </p:cNvPr>
              <p:cNvGrpSpPr/>
              <p:nvPr/>
            </p:nvGrpSpPr>
            <p:grpSpPr>
              <a:xfrm rot="14100084">
                <a:off x="9271880" y="3763639"/>
                <a:ext cx="716980" cy="1141858"/>
                <a:chOff x="4625395" y="8806080"/>
                <a:chExt cx="304901" cy="492687"/>
              </a:xfrm>
            </p:grpSpPr>
            <p:sp>
              <p:nvSpPr>
                <p:cNvPr id="87" name="Right Arrow 86">
                  <a:extLst>
                    <a:ext uri="{FF2B5EF4-FFF2-40B4-BE49-F238E27FC236}">
                      <a16:creationId xmlns:a16="http://schemas.microsoft.com/office/drawing/2014/main" id="{B4B219DB-149B-1C95-13E5-7C336A0AF8DC}"/>
                    </a:ext>
                  </a:extLst>
                </p:cNvPr>
                <p:cNvSpPr/>
                <p:nvPr/>
              </p:nvSpPr>
              <p:spPr>
                <a:xfrm rot="3827571">
                  <a:off x="4544624" y="8970099"/>
                  <a:ext cx="492687" cy="164649"/>
                </a:xfrm>
                <a:prstGeom prst="rightArrow">
                  <a:avLst/>
                </a:prstGeom>
                <a:solidFill>
                  <a:schemeClr val="accent2">
                    <a:lumMod val="75000"/>
                    <a:alpha val="81149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9D5EC1D-6261-C4A4-8782-C417D4327274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4772090-35C9-9CCA-8D2B-DBFC91AAA8F1}"/>
                    </a:ext>
                  </a:extLst>
                </p:cNvPr>
                <p:cNvSpPr/>
                <p:nvPr/>
              </p:nvSpPr>
              <p:spPr>
                <a:xfrm rot="10688789">
                  <a:off x="4625395" y="8874250"/>
                  <a:ext cx="304901" cy="302508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75000"/>
                      </a:schemeClr>
                    </a:gs>
                    <a:gs pos="43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25" dirty="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0E8F282-63D9-A5D6-2BD0-785E6DF9B236}"/>
                  </a:ext>
                </a:extLst>
              </p:cNvPr>
              <p:cNvSpPr txBox="1"/>
              <p:nvPr/>
            </p:nvSpPr>
            <p:spPr>
              <a:xfrm>
                <a:off x="4478255" y="4645920"/>
                <a:ext cx="2308774" cy="889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min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𝑀𝑁</m:t>
                              </m:r>
                            </m:e>
                          </m:ra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0E8F282-63D9-A5D6-2BD0-785E6DF9B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255" y="4645920"/>
                <a:ext cx="2308774" cy="889987"/>
              </a:xfrm>
              <a:prstGeom prst="rect">
                <a:avLst/>
              </a:prstGeom>
              <a:blipFill>
                <a:blip r:embed="rId6"/>
                <a:stretch>
                  <a:fillRect l="-3279" t="-1408" r="-2732" b="-2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21D1A88-998E-BDF1-B87C-133E0C8241D1}"/>
                  </a:ext>
                </a:extLst>
              </p:cNvPr>
              <p:cNvSpPr txBox="1"/>
              <p:nvPr/>
            </p:nvSpPr>
            <p:spPr>
              <a:xfrm>
                <a:off x="4493270" y="3943676"/>
                <a:ext cx="2518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bg2">
                        <a:lumMod val="25000"/>
                      </a:schemeClr>
                    </a:solidFill>
                  </a:rPr>
                  <a:t>Repeat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  times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21D1A88-998E-BDF1-B87C-133E0C824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270" y="3943676"/>
                <a:ext cx="2518636" cy="461665"/>
              </a:xfrm>
              <a:prstGeom prst="rect">
                <a:avLst/>
              </a:prstGeom>
              <a:blipFill>
                <a:blip r:embed="rId7"/>
                <a:stretch>
                  <a:fillRect l="-351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8ADB77A-4092-7D19-9D4F-BB6257D425D1}"/>
                  </a:ext>
                </a:extLst>
              </p:cNvPr>
              <p:cNvSpPr txBox="1"/>
              <p:nvPr/>
            </p:nvSpPr>
            <p:spPr>
              <a:xfrm>
                <a:off x="8006074" y="1527224"/>
                <a:ext cx="3518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i="1" dirty="0"/>
                  <a:t>entangled</a:t>
                </a:r>
                <a:r>
                  <a:rPr lang="en-US" sz="2800" dirty="0"/>
                  <a:t> particles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8ADB77A-4092-7D19-9D4F-BB6257D42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074" y="1527224"/>
                <a:ext cx="3518042" cy="523220"/>
              </a:xfrm>
              <a:prstGeom prst="rect">
                <a:avLst/>
              </a:prstGeom>
              <a:blipFill>
                <a:blip r:embed="rId8"/>
                <a:stretch>
                  <a:fillRect l="-1079" t="-11905" r="-251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B76CDD-DE5D-FEED-D586-72339FC16A5D}"/>
                  </a:ext>
                </a:extLst>
              </p:cNvPr>
              <p:cNvSpPr txBox="1"/>
              <p:nvPr/>
            </p:nvSpPr>
            <p:spPr>
              <a:xfrm>
                <a:off x="8856554" y="3939634"/>
                <a:ext cx="2518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bg2">
                        <a:lumMod val="25000"/>
                      </a:schemeClr>
                    </a:solidFill>
                  </a:rPr>
                  <a:t>Repeat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  times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B76CDD-DE5D-FEED-D586-72339FC16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554" y="3939634"/>
                <a:ext cx="2518636" cy="461665"/>
              </a:xfrm>
              <a:prstGeom prst="rect">
                <a:avLst/>
              </a:prstGeom>
              <a:blipFill>
                <a:blip r:embed="rId9"/>
                <a:stretch>
                  <a:fillRect l="-402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DACC873-E8FE-B2BD-9FCB-F2443F7006CF}"/>
              </a:ext>
            </a:extLst>
          </p:cNvPr>
          <p:cNvGrpSpPr/>
          <p:nvPr/>
        </p:nvGrpSpPr>
        <p:grpSpPr>
          <a:xfrm>
            <a:off x="7841571" y="2399744"/>
            <a:ext cx="3785331" cy="1402746"/>
            <a:chOff x="7853175" y="2681840"/>
            <a:chExt cx="3785331" cy="140274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097BF86-1613-D169-AF42-923678BA9A02}"/>
                </a:ext>
              </a:extLst>
            </p:cNvPr>
            <p:cNvGrpSpPr/>
            <p:nvPr/>
          </p:nvGrpSpPr>
          <p:grpSpPr>
            <a:xfrm>
              <a:off x="7853175" y="2681840"/>
              <a:ext cx="2060757" cy="1402746"/>
              <a:chOff x="8512717" y="2551154"/>
              <a:chExt cx="2130778" cy="1450409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259AC459-84EB-E305-3477-23F1883CC1E9}"/>
                  </a:ext>
                </a:extLst>
              </p:cNvPr>
              <p:cNvGrpSpPr/>
              <p:nvPr/>
            </p:nvGrpSpPr>
            <p:grpSpPr>
              <a:xfrm>
                <a:off x="8875322" y="2551154"/>
                <a:ext cx="1412044" cy="1450409"/>
                <a:chOff x="8875322" y="2551154"/>
                <a:chExt cx="1412044" cy="1450409"/>
              </a:xfrm>
            </p:grpSpPr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31AF892D-F7BF-710E-8888-2F40F136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2709914">
                  <a:off x="9620421" y="2886387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126" name="Graphic 125">
                  <a:extLst>
                    <a:ext uri="{FF2B5EF4-FFF2-40B4-BE49-F238E27FC236}">
                      <a16:creationId xmlns:a16="http://schemas.microsoft.com/office/drawing/2014/main" id="{FE03133B-8065-8EA5-4A11-060F46948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8658004">
                  <a:off x="8888272" y="2826199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127" name="Graphic 126">
                  <a:extLst>
                    <a:ext uri="{FF2B5EF4-FFF2-40B4-BE49-F238E27FC236}">
                      <a16:creationId xmlns:a16="http://schemas.microsoft.com/office/drawing/2014/main" id="{F2FA8009-91DB-BF25-3964-8993B7C0A6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013077" y="32368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128" name="Graphic 127">
                  <a:extLst>
                    <a:ext uri="{FF2B5EF4-FFF2-40B4-BE49-F238E27FC236}">
                      <a16:creationId xmlns:a16="http://schemas.microsoft.com/office/drawing/2014/main" id="{416119C5-1DBB-728F-794E-F0E790FDB5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638416" y="3327081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129" name="Graphic 128">
                  <a:extLst>
                    <a:ext uri="{FF2B5EF4-FFF2-40B4-BE49-F238E27FC236}">
                      <a16:creationId xmlns:a16="http://schemas.microsoft.com/office/drawing/2014/main" id="{CFFAD6D7-38FA-24C3-9325-4EA13718E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900000">
                  <a:off x="9592574" y="2553193"/>
                  <a:ext cx="648950" cy="674482"/>
                </a:xfrm>
                <a:prstGeom prst="rect">
                  <a:avLst/>
                </a:prstGeom>
              </p:spPr>
            </p:pic>
            <p:pic>
              <p:nvPicPr>
                <p:cNvPr id="130" name="Graphic 129">
                  <a:extLst>
                    <a:ext uri="{FF2B5EF4-FFF2-40B4-BE49-F238E27FC236}">
                      <a16:creationId xmlns:a16="http://schemas.microsoft.com/office/drawing/2014/main" id="{B6938EC7-279D-9457-8FA3-D1EC53EE25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20730727">
                  <a:off x="8875322" y="2551154"/>
                  <a:ext cx="648950" cy="674482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F4DAE09-6C3C-EDFE-EA15-4CD70BD34C20}"/>
                  </a:ext>
                </a:extLst>
              </p:cNvPr>
              <p:cNvGrpSpPr/>
              <p:nvPr/>
            </p:nvGrpSpPr>
            <p:grpSpPr>
              <a:xfrm>
                <a:off x="8512717" y="2598245"/>
                <a:ext cx="2130778" cy="1238784"/>
                <a:chOff x="6827585" y="2731659"/>
                <a:chExt cx="3373714" cy="1961399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F92AF552-199D-447F-23D4-C7C71F8CB394}"/>
                    </a:ext>
                  </a:extLst>
                </p:cNvPr>
                <p:cNvGrpSpPr/>
                <p:nvPr/>
              </p:nvGrpSpPr>
              <p:grpSpPr>
                <a:xfrm rot="14400000">
                  <a:off x="7040024" y="26901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22" name="Right Arrow 121">
                    <a:extLst>
                      <a:ext uri="{FF2B5EF4-FFF2-40B4-BE49-F238E27FC236}">
                        <a16:creationId xmlns:a16="http://schemas.microsoft.com/office/drawing/2014/main" id="{80257E32-05E3-8943-47F5-A3AB5D67B91D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5A20171A-9077-E5A8-086A-833128CCA26C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C09BFE12-5CEC-D17A-96B8-457121D435BC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0418F8A-CB14-5908-C73C-71BCD72D571C}"/>
                    </a:ext>
                  </a:extLst>
                </p:cNvPr>
                <p:cNvGrpSpPr/>
                <p:nvPr/>
              </p:nvGrpSpPr>
              <p:grpSpPr>
                <a:xfrm rot="14100084">
                  <a:off x="8150249" y="2519220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19" name="Right Arrow 118">
                    <a:extLst>
                      <a:ext uri="{FF2B5EF4-FFF2-40B4-BE49-F238E27FC236}">
                        <a16:creationId xmlns:a16="http://schemas.microsoft.com/office/drawing/2014/main" id="{5FBF8694-7961-5236-F6CE-A78EC3E9F979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8396775B-042E-2074-8FEB-6E04DA9A905C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580D61D0-A6FC-AEC6-7BB2-5EDD7AC9E26B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0BE118A5-7059-5127-C0DC-01D154A9B802}"/>
                    </a:ext>
                  </a:extLst>
                </p:cNvPr>
                <p:cNvGrpSpPr/>
                <p:nvPr/>
              </p:nvGrpSpPr>
              <p:grpSpPr>
                <a:xfrm rot="14100084">
                  <a:off x="9218675" y="2632503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16" name="Right Arrow 115">
                    <a:extLst>
                      <a:ext uri="{FF2B5EF4-FFF2-40B4-BE49-F238E27FC236}">
                        <a16:creationId xmlns:a16="http://schemas.microsoft.com/office/drawing/2014/main" id="{DEA89DAF-2B44-CFCC-7AC6-85BF1A8F7CF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C69CB95C-8548-6FE3-79A2-2110C4995299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8D8DB777-F113-7903-0D07-F62783C3D638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B26F1CBE-B00D-375D-AE41-1DD128962CFF}"/>
                    </a:ext>
                  </a:extLst>
                </p:cNvPr>
                <p:cNvGrpSpPr/>
                <p:nvPr/>
              </p:nvGrpSpPr>
              <p:grpSpPr>
                <a:xfrm rot="14100084">
                  <a:off x="7286756" y="364509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13" name="Right Arrow 112">
                    <a:extLst>
                      <a:ext uri="{FF2B5EF4-FFF2-40B4-BE49-F238E27FC236}">
                        <a16:creationId xmlns:a16="http://schemas.microsoft.com/office/drawing/2014/main" id="{91703872-8AD2-29B1-0756-87ACAA18571A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A08DF6F2-1F34-A021-D605-04F0CD7A6762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21F0C933-46D8-C1C5-B334-B58A4F2BCFCE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1246DFF1-6B2D-8B62-CE21-A6511B2D31EE}"/>
                    </a:ext>
                  </a:extLst>
                </p:cNvPr>
                <p:cNvGrpSpPr/>
                <p:nvPr/>
              </p:nvGrpSpPr>
              <p:grpSpPr>
                <a:xfrm rot="14100084">
                  <a:off x="8285035" y="3687137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10" name="Right Arrow 109">
                    <a:extLst>
                      <a:ext uri="{FF2B5EF4-FFF2-40B4-BE49-F238E27FC236}">
                        <a16:creationId xmlns:a16="http://schemas.microsoft.com/office/drawing/2014/main" id="{D3D92D17-622E-194B-97C0-3B17EB1F6456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2BB1CD8E-751A-226E-E235-6E126A85046E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7BF1143-E74A-A40F-A5C9-064F63DF166A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D50F8F45-C22A-52DE-5CB4-B4FFFA471759}"/>
                    </a:ext>
                  </a:extLst>
                </p:cNvPr>
                <p:cNvGrpSpPr/>
                <p:nvPr/>
              </p:nvGrpSpPr>
              <p:grpSpPr>
                <a:xfrm rot="14100084">
                  <a:off x="9271880" y="3763639"/>
                  <a:ext cx="716980" cy="1141858"/>
                  <a:chOff x="4625395" y="8806080"/>
                  <a:chExt cx="304901" cy="492687"/>
                </a:xfrm>
              </p:grpSpPr>
              <p:sp>
                <p:nvSpPr>
                  <p:cNvPr id="107" name="Right Arrow 106">
                    <a:extLst>
                      <a:ext uri="{FF2B5EF4-FFF2-40B4-BE49-F238E27FC236}">
                        <a16:creationId xmlns:a16="http://schemas.microsoft.com/office/drawing/2014/main" id="{3885252E-7AD2-AB73-5922-CA1422059F53}"/>
                      </a:ext>
                    </a:extLst>
                  </p:cNvPr>
                  <p:cNvSpPr/>
                  <p:nvPr/>
                </p:nvSpPr>
                <p:spPr>
                  <a:xfrm rot="3827571">
                    <a:off x="4544624" y="8970099"/>
                    <a:ext cx="492687" cy="164649"/>
                  </a:xfrm>
                  <a:prstGeom prst="rightArrow">
                    <a:avLst/>
                  </a:prstGeom>
                  <a:solidFill>
                    <a:schemeClr val="accent2">
                      <a:lumMod val="75000"/>
                      <a:alpha val="81149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C0F6B9E-497B-12CC-C55E-96B2C58FE626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A3074F8-D2AC-D1A6-9CE4-8F4CD089EAD6}"/>
                      </a:ext>
                    </a:extLst>
                  </p:cNvPr>
                  <p:cNvSpPr/>
                  <p:nvPr/>
                </p:nvSpPr>
                <p:spPr>
                  <a:xfrm rot="10688789">
                    <a:off x="4625395" y="8874250"/>
                    <a:ext cx="304901" cy="302508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90000">
                        <a:schemeClr val="accent2">
                          <a:lumMod val="75000"/>
                        </a:schemeClr>
                      </a:gs>
                      <a:gs pos="43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25" dirty="0"/>
                  </a:p>
                </p:txBody>
              </p:sp>
            </p:grp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FEE1353-3107-C231-D3AB-C051525A70FF}"/>
                </a:ext>
              </a:extLst>
            </p:cNvPr>
            <p:cNvGrpSpPr/>
            <p:nvPr/>
          </p:nvGrpSpPr>
          <p:grpSpPr>
            <a:xfrm rot="13487695">
              <a:off x="10819813" y="2685394"/>
              <a:ext cx="818693" cy="1319982"/>
              <a:chOff x="4625391" y="8806080"/>
              <a:chExt cx="304905" cy="492687"/>
            </a:xfrm>
          </p:grpSpPr>
          <p:sp>
            <p:nvSpPr>
              <p:cNvPr id="135" name="Right Arrow 134">
                <a:extLst>
                  <a:ext uri="{FF2B5EF4-FFF2-40B4-BE49-F238E27FC236}">
                    <a16:creationId xmlns:a16="http://schemas.microsoft.com/office/drawing/2014/main" id="{51183AC7-3860-E3E3-455F-CAE56936BCF3}"/>
                  </a:ext>
                </a:extLst>
              </p:cNvPr>
              <p:cNvSpPr/>
              <p:nvPr/>
            </p:nvSpPr>
            <p:spPr>
              <a:xfrm rot="3827571">
                <a:off x="4544624" y="8970099"/>
                <a:ext cx="492687" cy="164649"/>
              </a:xfrm>
              <a:prstGeom prst="rightArrow">
                <a:avLst/>
              </a:prstGeom>
              <a:gradFill flip="none" rotWithShape="1">
                <a:gsLst>
                  <a:gs pos="58000">
                    <a:srgbClr val="FFC325"/>
                  </a:gs>
                  <a:gs pos="100000">
                    <a:srgbClr val="FFC325">
                      <a:tint val="44500"/>
                      <a:satMod val="160000"/>
                    </a:srgbClr>
                  </a:gs>
                  <a:gs pos="100000">
                    <a:srgbClr val="FFC325">
                      <a:tint val="23500"/>
                      <a:satMod val="16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442F8CB-B907-D141-BACD-ECC506E42A21}"/>
                  </a:ext>
                </a:extLst>
              </p:cNvPr>
              <p:cNvSpPr/>
              <p:nvPr/>
            </p:nvSpPr>
            <p:spPr>
              <a:xfrm rot="10688789">
                <a:off x="4625395" y="8874250"/>
                <a:ext cx="304901" cy="30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2D49917-3EAC-C71E-DB52-78AC05811A1F}"/>
                  </a:ext>
                </a:extLst>
              </p:cNvPr>
              <p:cNvSpPr/>
              <p:nvPr/>
            </p:nvSpPr>
            <p:spPr>
              <a:xfrm rot="10688789">
                <a:off x="4625391" y="8874251"/>
                <a:ext cx="304901" cy="302508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90000">
                    <a:srgbClr val="FFC325"/>
                  </a:gs>
                  <a:gs pos="43000">
                    <a:srgbClr val="FFC325">
                      <a:alpha val="57797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/>
              </a:p>
            </p:txBody>
          </p:sp>
        </p:grpSp>
        <p:sp>
          <p:nvSpPr>
            <p:cNvPr id="138" name="Equal 137">
              <a:extLst>
                <a:ext uri="{FF2B5EF4-FFF2-40B4-BE49-F238E27FC236}">
                  <a16:creationId xmlns:a16="http://schemas.microsoft.com/office/drawing/2014/main" id="{59A3ACF9-5A75-344F-96DA-E40A51406560}"/>
                </a:ext>
              </a:extLst>
            </p:cNvPr>
            <p:cNvSpPr/>
            <p:nvPr/>
          </p:nvSpPr>
          <p:spPr>
            <a:xfrm>
              <a:off x="10044344" y="3096504"/>
              <a:ext cx="483374" cy="483374"/>
            </a:xfrm>
            <a:prstGeom prst="mathEqual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C301898A-5E1F-A025-9D7D-64EFB89E8A5C}"/>
              </a:ext>
            </a:extLst>
          </p:cNvPr>
          <p:cNvSpPr/>
          <p:nvPr/>
        </p:nvSpPr>
        <p:spPr>
          <a:xfrm>
            <a:off x="8534578" y="4506433"/>
            <a:ext cx="2727337" cy="11279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0238FE4-65DD-177C-7172-513784303E05}"/>
                  </a:ext>
                </a:extLst>
              </p:cNvPr>
              <p:cNvSpPr txBox="1"/>
              <p:nvPr/>
            </p:nvSpPr>
            <p:spPr>
              <a:xfrm>
                <a:off x="8728454" y="4620708"/>
                <a:ext cx="2396105" cy="889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min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</m:ra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0238FE4-65DD-177C-7172-51378430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454" y="4620708"/>
                <a:ext cx="2396105" cy="889987"/>
              </a:xfrm>
              <a:prstGeom prst="rect">
                <a:avLst/>
              </a:prstGeom>
              <a:blipFill>
                <a:blip r:embed="rId12"/>
                <a:stretch>
                  <a:fillRect l="-3158" t="-1408" r="-2632" b="-2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TextBox 142">
            <a:extLst>
              <a:ext uri="{FF2B5EF4-FFF2-40B4-BE49-F238E27FC236}">
                <a16:creationId xmlns:a16="http://schemas.microsoft.com/office/drawing/2014/main" id="{F58FF857-1AC3-47EF-65ED-CCBD7522E36B}"/>
              </a:ext>
            </a:extLst>
          </p:cNvPr>
          <p:cNvSpPr txBox="1"/>
          <p:nvPr/>
        </p:nvSpPr>
        <p:spPr>
          <a:xfrm>
            <a:off x="3945395" y="5866666"/>
            <a:ext cx="3614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Standard Quantum Limit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(SQL)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27C7D2F-D054-9336-5441-82BBA5F1ABCD}"/>
              </a:ext>
            </a:extLst>
          </p:cNvPr>
          <p:cNvSpPr txBox="1"/>
          <p:nvPr/>
        </p:nvSpPr>
        <p:spPr>
          <a:xfrm>
            <a:off x="8663597" y="5861716"/>
            <a:ext cx="2556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Heisenberg Limit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(HL)</a:t>
            </a:r>
          </a:p>
        </p:txBody>
      </p:sp>
    </p:spTree>
    <p:extLst>
      <p:ext uri="{BB962C8B-B14F-4D97-AF65-F5344CB8AC3E}">
        <p14:creationId xmlns:p14="http://schemas.microsoft.com/office/powerpoint/2010/main" val="34977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2" grpId="0"/>
      <p:bldP spid="94" grpId="0"/>
      <p:bldP spid="99" grpId="0"/>
      <p:bldP spid="132" grpId="0"/>
      <p:bldP spid="140" grpId="0" animBg="1"/>
      <p:bldP spid="142" grpId="0"/>
      <p:bldP spid="143" grpId="0"/>
      <p:bldP spid="1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42A026-D11F-45F6-CAFD-D0143312BA21}"/>
              </a:ext>
            </a:extLst>
          </p:cNvPr>
          <p:cNvSpPr txBox="1"/>
          <p:nvPr/>
        </p:nvSpPr>
        <p:spPr>
          <a:xfrm>
            <a:off x="2852934" y="1036648"/>
            <a:ext cx="711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Metrological enhancements that are </a:t>
            </a:r>
            <a:r>
              <a:rPr lang="en-US" sz="2800" i="1" dirty="0">
                <a:cs typeface="Times New Roman" panose="02020603050405020304" pitchFamily="18" charset="0"/>
              </a:rPr>
              <a:t>qualitatively different </a:t>
            </a:r>
            <a:r>
              <a:rPr lang="en-US" sz="2800" dirty="0">
                <a:cs typeface="Times New Roman" panose="02020603050405020304" pitchFamily="18" charset="0"/>
              </a:rPr>
              <a:t>from these examples?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65BFEA-3173-BB82-8CA8-ED0D98DA5EE6}"/>
              </a:ext>
            </a:extLst>
          </p:cNvPr>
          <p:cNvGrpSpPr/>
          <p:nvPr/>
        </p:nvGrpSpPr>
        <p:grpSpPr>
          <a:xfrm>
            <a:off x="1119623" y="2416103"/>
            <a:ext cx="3909578" cy="3039345"/>
            <a:chOff x="1119623" y="2782007"/>
            <a:chExt cx="3909578" cy="30393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CEAD900-D09A-1A48-4CE6-3CBE8C8B2153}"/>
                </a:ext>
              </a:extLst>
            </p:cNvPr>
            <p:cNvGrpSpPr/>
            <p:nvPr/>
          </p:nvGrpSpPr>
          <p:grpSpPr>
            <a:xfrm>
              <a:off x="1119623" y="3513264"/>
              <a:ext cx="3909578" cy="2308088"/>
              <a:chOff x="1238455" y="2782724"/>
              <a:chExt cx="4309793" cy="2544362"/>
            </a:xfrm>
          </p:grpSpPr>
          <p:pic>
            <p:nvPicPr>
              <p:cNvPr id="3" name="Graphic 2" descr="Laptop with solid fill">
                <a:extLst>
                  <a:ext uri="{FF2B5EF4-FFF2-40B4-BE49-F238E27FC236}">
                    <a16:creationId xmlns:a16="http://schemas.microsoft.com/office/drawing/2014/main" id="{6B7DC36B-4D1C-EF16-FA68-D4CFC2E25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97546" y="3176384"/>
                <a:ext cx="2150702" cy="2150702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0CF0C9A-2DD4-2FEA-89FF-96D1C0EF758C}"/>
                  </a:ext>
                </a:extLst>
              </p:cNvPr>
              <p:cNvGrpSpPr/>
              <p:nvPr/>
            </p:nvGrpSpPr>
            <p:grpSpPr>
              <a:xfrm>
                <a:off x="1652845" y="3567848"/>
                <a:ext cx="1340297" cy="1329866"/>
                <a:chOff x="4083625" y="3287854"/>
                <a:chExt cx="1635772" cy="1623041"/>
              </a:xfrm>
            </p:grpSpPr>
            <p:pic>
              <p:nvPicPr>
                <p:cNvPr id="8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8C720DCD-2EB6-4B8F-428C-20C8961AFC3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7392641">
                  <a:off x="4078072" y="3792442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2052DC42-107B-D3A7-6F6F-8F04A5D4B26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9953638">
                  <a:off x="4893992" y="3938359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07D07C4E-AA2B-43A5-D88B-00BD0AC9FB8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20708130">
                  <a:off x="4587577" y="4501922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DADE72AD-DC6B-8C6B-1A36-4AA6AEF3017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3499648">
                  <a:off x="4364014" y="3770487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0D5F367-44F4-5EF7-C0DF-AD61E7FFD120}"/>
                    </a:ext>
                  </a:extLst>
                </p:cNvPr>
                <p:cNvSpPr/>
                <p:nvPr/>
              </p:nvSpPr>
              <p:spPr>
                <a:xfrm rot="11700000">
                  <a:off x="4331931" y="3287854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B17FA786-2782-0058-DDB5-929B33CDEA43}"/>
                    </a:ext>
                  </a:extLst>
                </p:cNvPr>
                <p:cNvSpPr/>
                <p:nvPr/>
              </p:nvSpPr>
              <p:spPr>
                <a:xfrm rot="9000000">
                  <a:off x="4887782" y="3332927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3FAEAF7F-075E-A9A0-C205-36EE4115C10C}"/>
                    </a:ext>
                  </a:extLst>
                </p:cNvPr>
                <p:cNvSpPr/>
                <p:nvPr/>
              </p:nvSpPr>
              <p:spPr>
                <a:xfrm rot="11964784">
                  <a:off x="4633064" y="3868288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91EB4A85-2ED6-3C43-6DFF-F4570AC13ACF}"/>
                    </a:ext>
                  </a:extLst>
                </p:cNvPr>
                <p:cNvSpPr/>
                <p:nvPr/>
              </p:nvSpPr>
              <p:spPr>
                <a:xfrm rot="8566022">
                  <a:off x="5089559" y="4160051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7072C01-FAFA-13B5-7CFA-D6AAA9488172}"/>
                    </a:ext>
                  </a:extLst>
                </p:cNvPr>
                <p:cNvSpPr/>
                <p:nvPr/>
              </p:nvSpPr>
              <p:spPr>
                <a:xfrm rot="10800000">
                  <a:off x="5454484" y="3577143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11696720-751C-1ECD-05D5-8C9C57740AE1}"/>
                    </a:ext>
                  </a:extLst>
                </p:cNvPr>
                <p:cNvSpPr/>
                <p:nvPr/>
              </p:nvSpPr>
              <p:spPr>
                <a:xfrm rot="9977646">
                  <a:off x="4083625" y="3862577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6CEE986-33AA-FAE2-402E-47F72720BF92}"/>
                    </a:ext>
                  </a:extLst>
                </p:cNvPr>
                <p:cNvSpPr/>
                <p:nvPr/>
              </p:nvSpPr>
              <p:spPr>
                <a:xfrm rot="8566022">
                  <a:off x="4331932" y="4422463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42B29B-CA87-F2BB-554C-223B5E72634F}"/>
                  </a:ext>
                </a:extLst>
              </p:cNvPr>
              <p:cNvSpPr txBox="1"/>
              <p:nvPr/>
            </p:nvSpPr>
            <p:spPr>
              <a:xfrm>
                <a:off x="1238455" y="2782724"/>
                <a:ext cx="2226607" cy="407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Entangled sensors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9FCFCF-B8D9-528A-F619-6CB5D7D772A7}"/>
                  </a:ext>
                </a:extLst>
              </p:cNvPr>
              <p:cNvSpPr txBox="1"/>
              <p:nvPr/>
            </p:nvSpPr>
            <p:spPr>
              <a:xfrm>
                <a:off x="3465062" y="2782724"/>
                <a:ext cx="1975554" cy="407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Classical control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9CD660-BB55-F36B-9A5B-D67ED2ED8F66}"/>
                </a:ext>
              </a:extLst>
            </p:cNvPr>
            <p:cNvSpPr txBox="1"/>
            <p:nvPr/>
          </p:nvSpPr>
          <p:spPr>
            <a:xfrm>
              <a:off x="2628677" y="2782007"/>
              <a:ext cx="1644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Conventional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2B885AF-8EEC-FA42-F12B-D6C0EA71EC17}"/>
                </a:ext>
              </a:extLst>
            </p:cNvPr>
            <p:cNvSpPr/>
            <p:nvPr/>
          </p:nvSpPr>
          <p:spPr>
            <a:xfrm>
              <a:off x="1292486" y="4207082"/>
              <a:ext cx="1644384" cy="1248241"/>
            </a:xfrm>
            <a:prstGeom prst="roundRect">
              <a:avLst>
                <a:gd name="adj" fmla="val 10104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F11026-7B26-D4E3-286D-612335283A3D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2936870" y="4831203"/>
              <a:ext cx="50194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7A3171-694F-A844-C9A2-DF574DB17EBB}"/>
              </a:ext>
            </a:extLst>
          </p:cNvPr>
          <p:cNvGrpSpPr/>
          <p:nvPr/>
        </p:nvGrpSpPr>
        <p:grpSpPr>
          <a:xfrm>
            <a:off x="6538552" y="2416103"/>
            <a:ext cx="4150088" cy="2973765"/>
            <a:chOff x="6538552" y="1762435"/>
            <a:chExt cx="4150088" cy="29737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ADCF2C-FC5A-62EF-F5B2-1DC4E6E8460D}"/>
                </a:ext>
              </a:extLst>
            </p:cNvPr>
            <p:cNvSpPr txBox="1"/>
            <p:nvPr/>
          </p:nvSpPr>
          <p:spPr>
            <a:xfrm>
              <a:off x="7641324" y="1762435"/>
              <a:ext cx="1982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New technology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4A1314-F3F2-025A-FCDE-639007CE315E}"/>
                </a:ext>
              </a:extLst>
            </p:cNvPr>
            <p:cNvGrpSpPr/>
            <p:nvPr/>
          </p:nvGrpSpPr>
          <p:grpSpPr>
            <a:xfrm>
              <a:off x="6538552" y="2428112"/>
              <a:ext cx="4150088" cy="2308088"/>
              <a:chOff x="1147097" y="2782724"/>
              <a:chExt cx="4574924" cy="2544362"/>
            </a:xfrm>
          </p:grpSpPr>
          <p:pic>
            <p:nvPicPr>
              <p:cNvPr id="31" name="Graphic 30" descr="Laptop with solid fill">
                <a:extLst>
                  <a:ext uri="{FF2B5EF4-FFF2-40B4-BE49-F238E27FC236}">
                    <a16:creationId xmlns:a16="http://schemas.microsoft.com/office/drawing/2014/main" id="{67951DFE-4BBB-5F99-8E21-D2B3C9EA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97546" y="3176384"/>
                <a:ext cx="2150702" cy="2150702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515D678-04D5-056A-3C0C-DAF20C88B43F}"/>
                  </a:ext>
                </a:extLst>
              </p:cNvPr>
              <p:cNvGrpSpPr/>
              <p:nvPr/>
            </p:nvGrpSpPr>
            <p:grpSpPr>
              <a:xfrm>
                <a:off x="1652845" y="3567848"/>
                <a:ext cx="1340297" cy="1329866"/>
                <a:chOff x="4083625" y="3287854"/>
                <a:chExt cx="1635772" cy="1623041"/>
              </a:xfrm>
            </p:grpSpPr>
            <p:pic>
              <p:nvPicPr>
                <p:cNvPr id="35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444E4F0F-96D2-DEAF-5279-6586BF65E98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7392641">
                  <a:off x="4078072" y="3792442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80C8D2D2-8FD1-2D6E-70E6-664C29F7C15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9953638">
                  <a:off x="4893992" y="3938359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3853CB88-74AE-54F2-75D8-E497B880302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20708130">
                  <a:off x="4587577" y="4501922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8" descr="http://d2vlcm61l7u1fs.cloudfront.net/media/a14/a14b2251-8bdd-4872-93e1-e8fa1eae314d/php7zgFA1.png">
                  <a:extLst>
                    <a:ext uri="{FF2B5EF4-FFF2-40B4-BE49-F238E27FC236}">
                      <a16:creationId xmlns:a16="http://schemas.microsoft.com/office/drawing/2014/main" id="{75EDEF13-1C68-DEE5-FF9B-F824F7B443A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5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3499648">
                  <a:off x="4364014" y="3770487"/>
                  <a:ext cx="524045" cy="124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EE5A7F2-7DA8-72F0-AC10-82DE5ADCB10C}"/>
                    </a:ext>
                  </a:extLst>
                </p:cNvPr>
                <p:cNvSpPr/>
                <p:nvPr/>
              </p:nvSpPr>
              <p:spPr>
                <a:xfrm rot="11700000">
                  <a:off x="4331931" y="3287854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65DAE69-57B0-0DB6-C0E1-BE63F6202F95}"/>
                    </a:ext>
                  </a:extLst>
                </p:cNvPr>
                <p:cNvSpPr/>
                <p:nvPr/>
              </p:nvSpPr>
              <p:spPr>
                <a:xfrm rot="9000000">
                  <a:off x="4887782" y="3332927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3023AE8E-9411-1749-A217-39C51979BFCB}"/>
                    </a:ext>
                  </a:extLst>
                </p:cNvPr>
                <p:cNvSpPr/>
                <p:nvPr/>
              </p:nvSpPr>
              <p:spPr>
                <a:xfrm rot="11964784">
                  <a:off x="4633064" y="3868288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69996E1F-6746-D797-C6C8-C0775E15B0BB}"/>
                    </a:ext>
                  </a:extLst>
                </p:cNvPr>
                <p:cNvSpPr/>
                <p:nvPr/>
              </p:nvSpPr>
              <p:spPr>
                <a:xfrm rot="8566022">
                  <a:off x="5089559" y="4160051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C7B516F-9FF0-0E6B-7677-5FAE36C19487}"/>
                    </a:ext>
                  </a:extLst>
                </p:cNvPr>
                <p:cNvSpPr/>
                <p:nvPr/>
              </p:nvSpPr>
              <p:spPr>
                <a:xfrm rot="10800000">
                  <a:off x="5454484" y="3577143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A1562B8B-7628-E58A-2F86-4AC49B8EEE38}"/>
                    </a:ext>
                  </a:extLst>
                </p:cNvPr>
                <p:cNvSpPr/>
                <p:nvPr/>
              </p:nvSpPr>
              <p:spPr>
                <a:xfrm rot="9977646">
                  <a:off x="4083625" y="3862577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A5F5F0E-17F1-6D0B-9D00-2B801D1C4E0B}"/>
                    </a:ext>
                  </a:extLst>
                </p:cNvPr>
                <p:cNvSpPr/>
                <p:nvPr/>
              </p:nvSpPr>
              <p:spPr>
                <a:xfrm rot="8566022">
                  <a:off x="4331932" y="4422463"/>
                  <a:ext cx="264913" cy="488432"/>
                </a:xfrm>
                <a:custGeom>
                  <a:avLst/>
                  <a:gdLst>
                    <a:gd name="connsiteX0" fmla="*/ 221227 w 707924"/>
                    <a:gd name="connsiteY0" fmla="*/ 0 h 1305232"/>
                    <a:gd name="connsiteX1" fmla="*/ 486698 w 707924"/>
                    <a:gd name="connsiteY1" fmla="*/ 0 h 1305232"/>
                    <a:gd name="connsiteX2" fmla="*/ 486698 w 707924"/>
                    <a:gd name="connsiteY2" fmla="*/ 240102 h 1305232"/>
                    <a:gd name="connsiteX3" fmla="*/ 491740 w 707924"/>
                    <a:gd name="connsiteY3" fmla="*/ 241667 h 1305232"/>
                    <a:gd name="connsiteX4" fmla="*/ 707924 w 707924"/>
                    <a:gd name="connsiteY4" fmla="*/ 567813 h 1305232"/>
                    <a:gd name="connsiteX5" fmla="*/ 491740 w 707924"/>
                    <a:gd name="connsiteY5" fmla="*/ 893959 h 1305232"/>
                    <a:gd name="connsiteX6" fmla="*/ 486698 w 707924"/>
                    <a:gd name="connsiteY6" fmla="*/ 895524 h 1305232"/>
                    <a:gd name="connsiteX7" fmla="*/ 486698 w 707924"/>
                    <a:gd name="connsiteY7" fmla="*/ 1039761 h 1305232"/>
                    <a:gd name="connsiteX8" fmla="*/ 619433 w 707924"/>
                    <a:gd name="connsiteY8" fmla="*/ 1039761 h 1305232"/>
                    <a:gd name="connsiteX9" fmla="*/ 353962 w 707924"/>
                    <a:gd name="connsiteY9" fmla="*/ 1305232 h 1305232"/>
                    <a:gd name="connsiteX10" fmla="*/ 88491 w 707924"/>
                    <a:gd name="connsiteY10" fmla="*/ 1039761 h 1305232"/>
                    <a:gd name="connsiteX11" fmla="*/ 221227 w 707924"/>
                    <a:gd name="connsiteY11" fmla="*/ 1039761 h 1305232"/>
                    <a:gd name="connsiteX12" fmla="*/ 221227 w 707924"/>
                    <a:gd name="connsiteY12" fmla="*/ 895525 h 1305232"/>
                    <a:gd name="connsiteX13" fmla="*/ 216184 w 707924"/>
                    <a:gd name="connsiteY13" fmla="*/ 893959 h 1305232"/>
                    <a:gd name="connsiteX14" fmla="*/ 0 w 707924"/>
                    <a:gd name="connsiteY14" fmla="*/ 567813 h 1305232"/>
                    <a:gd name="connsiteX15" fmla="*/ 216184 w 707924"/>
                    <a:gd name="connsiteY15" fmla="*/ 241667 h 1305232"/>
                    <a:gd name="connsiteX16" fmla="*/ 221227 w 707924"/>
                    <a:gd name="connsiteY16" fmla="*/ 240102 h 130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07924" h="1305232">
                      <a:moveTo>
                        <a:pt x="221227" y="0"/>
                      </a:moveTo>
                      <a:lnTo>
                        <a:pt x="486698" y="0"/>
                      </a:lnTo>
                      <a:lnTo>
                        <a:pt x="486698" y="240102"/>
                      </a:lnTo>
                      <a:lnTo>
                        <a:pt x="491740" y="241667"/>
                      </a:lnTo>
                      <a:cubicBezTo>
                        <a:pt x="618783" y="295402"/>
                        <a:pt x="707924" y="421197"/>
                        <a:pt x="707924" y="567813"/>
                      </a:cubicBezTo>
                      <a:cubicBezTo>
                        <a:pt x="707924" y="714429"/>
                        <a:pt x="618783" y="840225"/>
                        <a:pt x="491740" y="893959"/>
                      </a:cubicBezTo>
                      <a:lnTo>
                        <a:pt x="486698" y="895524"/>
                      </a:lnTo>
                      <a:lnTo>
                        <a:pt x="486698" y="1039761"/>
                      </a:lnTo>
                      <a:lnTo>
                        <a:pt x="619433" y="1039761"/>
                      </a:lnTo>
                      <a:lnTo>
                        <a:pt x="353962" y="1305232"/>
                      </a:lnTo>
                      <a:lnTo>
                        <a:pt x="88491" y="1039761"/>
                      </a:lnTo>
                      <a:lnTo>
                        <a:pt x="221227" y="1039761"/>
                      </a:lnTo>
                      <a:lnTo>
                        <a:pt x="221227" y="895525"/>
                      </a:lnTo>
                      <a:lnTo>
                        <a:pt x="216184" y="893959"/>
                      </a:lnTo>
                      <a:cubicBezTo>
                        <a:pt x="89142" y="840225"/>
                        <a:pt x="0" y="714429"/>
                        <a:pt x="0" y="567813"/>
                      </a:cubicBezTo>
                      <a:cubicBezTo>
                        <a:pt x="0" y="421197"/>
                        <a:pt x="89142" y="295402"/>
                        <a:pt x="216184" y="241667"/>
                      </a:cubicBezTo>
                      <a:lnTo>
                        <a:pt x="221227" y="2401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CAFE7B-1466-C30C-F882-D17EF609E32D}"/>
                  </a:ext>
                </a:extLst>
              </p:cNvPr>
              <p:cNvSpPr txBox="1"/>
              <p:nvPr/>
            </p:nvSpPr>
            <p:spPr>
              <a:xfrm>
                <a:off x="1147097" y="2793384"/>
                <a:ext cx="2266723" cy="407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Entangled sensors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1A07D3-C8AA-D11C-DF31-3055631B7914}"/>
                  </a:ext>
                </a:extLst>
              </p:cNvPr>
              <p:cNvSpPr txBox="1"/>
              <p:nvPr/>
            </p:nvSpPr>
            <p:spPr>
              <a:xfrm>
                <a:off x="3455298" y="2782724"/>
                <a:ext cx="2266723" cy="407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Quantum computer</a:t>
                </a:r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EAA88C0-35C1-CF31-AD7A-CF94BA362D6E}"/>
                </a:ext>
              </a:extLst>
            </p:cNvPr>
            <p:cNvSpPr/>
            <p:nvPr/>
          </p:nvSpPr>
          <p:spPr>
            <a:xfrm>
              <a:off x="6778000" y="3094270"/>
              <a:ext cx="1644384" cy="1248241"/>
            </a:xfrm>
            <a:prstGeom prst="roundRect">
              <a:avLst>
                <a:gd name="adj" fmla="val 10104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8C4674-F654-91EF-74C8-CF3F1346077D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8422384" y="3714021"/>
              <a:ext cx="522952" cy="437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phic 26" descr="Atom outline">
              <a:extLst>
                <a:ext uri="{FF2B5EF4-FFF2-40B4-BE49-F238E27FC236}">
                  <a16:creationId xmlns:a16="http://schemas.microsoft.com/office/drawing/2014/main" id="{DB3B4CBA-3F95-94FE-4E7B-58502BD1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74092" y="3293804"/>
              <a:ext cx="697565" cy="697565"/>
            </a:xfrm>
            <a:prstGeom prst="rect">
              <a:avLst/>
            </a:prstGeom>
          </p:spPr>
        </p:pic>
        <p:pic>
          <p:nvPicPr>
            <p:cNvPr id="28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7FE8379E-E030-C22F-A3EC-DF36DB5100E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6384" y="3602451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52388326-0600-B05F-FC6B-18648300D1B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2545" y="3827796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d2vlcm61l7u1fs.cloudfront.net/media/a14/a14b2251-8bdd-4872-93e1-e8fa1eae314d/php7zgFA1.png">
              <a:extLst>
                <a:ext uri="{FF2B5EF4-FFF2-40B4-BE49-F238E27FC236}">
                  <a16:creationId xmlns:a16="http://schemas.microsoft.com/office/drawing/2014/main" id="{2B14DB8F-1518-9F0A-D04E-FD2CDFD47EA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4907" y="3413220"/>
              <a:ext cx="389512" cy="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A5F0E03-5907-6359-89A0-93F56B9A5DB6}"/>
              </a:ext>
            </a:extLst>
          </p:cNvPr>
          <p:cNvSpPr txBox="1"/>
          <p:nvPr/>
        </p:nvSpPr>
        <p:spPr>
          <a:xfrm>
            <a:off x="1455326" y="5648596"/>
            <a:ext cx="968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leverage quantum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advantage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sensing?</a:t>
            </a:r>
          </a:p>
        </p:txBody>
      </p:sp>
    </p:spTree>
    <p:extLst>
      <p:ext uri="{BB962C8B-B14F-4D97-AF65-F5344CB8AC3E}">
        <p14:creationId xmlns:p14="http://schemas.microsoft.com/office/powerpoint/2010/main" val="36704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541C-C02A-FCB4-B972-7D205B02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E6E66-50EA-6651-EC2A-C7E8A8079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Task: Broadband AC Sensing</a:t>
            </a:r>
          </a:p>
          <a:p>
            <a:endParaRPr lang="en-US" dirty="0"/>
          </a:p>
          <a:p>
            <a:r>
              <a:rPr lang="en-US" dirty="0"/>
              <a:t>Optimal algorithm</a:t>
            </a:r>
            <a:r>
              <a:rPr lang="en-US" i="1" dirty="0"/>
              <a:t>: Quantum Search Sensing</a:t>
            </a:r>
          </a:p>
          <a:p>
            <a:pPr lvl="1"/>
            <a:endParaRPr lang="en-US" dirty="0"/>
          </a:p>
          <a:p>
            <a:r>
              <a:rPr lang="en-US" dirty="0"/>
              <a:t>Computationally Enhanced Metrology</a:t>
            </a:r>
          </a:p>
          <a:p>
            <a:endParaRPr lang="en-US" dirty="0"/>
          </a:p>
          <a:p>
            <a:r>
              <a:rPr lang="en-US" dirty="0"/>
              <a:t>Near-term Experimental Realization</a:t>
            </a:r>
          </a:p>
          <a:p>
            <a:endParaRPr lang="en-US" dirty="0"/>
          </a:p>
          <a:p>
            <a:r>
              <a:rPr lang="en-US" dirty="0"/>
              <a:t>Summary, Discussion, Outlook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2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CCCB-7EBC-52B2-EF93-3F87C77B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B1B6-4F61-0588-7EF7-545986206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1735F-383E-C73B-3819-AC992786AF01}"/>
              </a:ext>
            </a:extLst>
          </p:cNvPr>
          <p:cNvSpPr txBox="1"/>
          <p:nvPr/>
        </p:nvSpPr>
        <p:spPr>
          <a:xfrm>
            <a:off x="1979616" y="1502184"/>
            <a:ext cx="879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Determine if a weak oscillating field exists, as quickly as possible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870B10-70C3-6645-49C7-30DB4FF4DE3A}"/>
                  </a:ext>
                </a:extLst>
              </p:cNvPr>
              <p:cNvSpPr txBox="1"/>
              <p:nvPr/>
            </p:nvSpPr>
            <p:spPr>
              <a:xfrm>
                <a:off x="2852035" y="2187047"/>
                <a:ext cx="6402394" cy="515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1" dirty="0" smtClean="0"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2400" dirty="0"/>
                  <a:t>     &amp;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signal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870B10-70C3-6645-49C7-30DB4FF4D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035" y="2187047"/>
                <a:ext cx="6402394" cy="515141"/>
              </a:xfrm>
              <a:prstGeom prst="rect">
                <a:avLst/>
              </a:prstGeom>
              <a:blipFill>
                <a:blip r:embed="rId2"/>
                <a:stretch>
                  <a:fillRect l="-198" t="-9756" b="-2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9669E-BA83-AE3F-0411-EB0AF8FFDCC6}"/>
                  </a:ext>
                </a:extLst>
              </p:cNvPr>
              <p:cNvSpPr txBox="1"/>
              <p:nvPr/>
            </p:nvSpPr>
            <p:spPr>
              <a:xfrm>
                <a:off x="3318508" y="2936916"/>
                <a:ext cx="697280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Strength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  	: unknown and weak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Frequency</a:t>
                </a:r>
                <a:r>
                  <a:rPr lang="en-US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000" dirty="0"/>
                  <a:t> 	: unknown and within a large range </a:t>
                </a:r>
                <a:r>
                  <a:rPr lang="en-US" sz="2000"/>
                  <a:t>of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Phase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 	:  unknown in the range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[0,2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9669E-BA83-AE3F-0411-EB0AF8FFD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508" y="2936916"/>
                <a:ext cx="6972806" cy="1015663"/>
              </a:xfrm>
              <a:prstGeom prst="rect">
                <a:avLst/>
              </a:prstGeom>
              <a:blipFill>
                <a:blip r:embed="rId3"/>
                <a:stretch>
                  <a:fillRect l="-727" t="-246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12E2AD-DBBE-0FFD-D8DC-64532B094CB2}"/>
                  </a:ext>
                </a:extLst>
              </p:cNvPr>
              <p:cNvSpPr txBox="1"/>
              <p:nvPr/>
            </p:nvSpPr>
            <p:spPr>
              <a:xfrm>
                <a:off x="6849892" y="4700339"/>
                <a:ext cx="3775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Bandwidth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12E2AD-DBBE-0FFD-D8DC-64532B094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892" y="4700339"/>
                <a:ext cx="3775554" cy="830997"/>
              </a:xfrm>
              <a:prstGeom prst="rect">
                <a:avLst/>
              </a:prstGeom>
              <a:blipFill>
                <a:blip r:embed="rId4"/>
                <a:stretch>
                  <a:fillRect l="-2349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D76063D-86BE-375E-1646-70369A231594}"/>
              </a:ext>
            </a:extLst>
          </p:cNvPr>
          <p:cNvGrpSpPr/>
          <p:nvPr/>
        </p:nvGrpSpPr>
        <p:grpSpPr>
          <a:xfrm>
            <a:off x="2852035" y="4511143"/>
            <a:ext cx="3775554" cy="1200329"/>
            <a:chOff x="2095930" y="4511143"/>
            <a:chExt cx="3775554" cy="120032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EE61269-91B3-1212-B2BB-666D5D800A2E}"/>
                </a:ext>
              </a:extLst>
            </p:cNvPr>
            <p:cNvSpPr/>
            <p:nvPr/>
          </p:nvSpPr>
          <p:spPr>
            <a:xfrm>
              <a:off x="2095930" y="4511143"/>
              <a:ext cx="3775554" cy="1200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2A79D1-579B-D784-16CE-2754B4A8FEFC}"/>
                    </a:ext>
                  </a:extLst>
                </p:cNvPr>
                <p:cNvSpPr txBox="1"/>
                <p:nvPr/>
              </p:nvSpPr>
              <p:spPr>
                <a:xfrm>
                  <a:off x="2318233" y="4649643"/>
                  <a:ext cx="330494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/>
                    <a:t>Broadband AC Sensing:</a:t>
                  </a:r>
                </a:p>
                <a:p>
                  <a:pPr algn="ctr"/>
                  <a:r>
                    <a:rPr lang="en-US" sz="2400" dirty="0"/>
                    <a:t> AC[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sz="2400" dirty="0"/>
                    <a:t>]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2A79D1-579B-D784-16CE-2754B4A8F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233" y="4649643"/>
                  <a:ext cx="3304944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2290" t="-6061" r="-229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9562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60E13-ED95-0533-AE13-D9C34276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F9B2-FB76-8892-74EB-AB46EDFB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 sensing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46A58-89F7-FB06-1D48-1B14CCA88936}"/>
                  </a:ext>
                </a:extLst>
              </p:cNvPr>
              <p:cNvSpPr txBox="1"/>
              <p:nvPr/>
            </p:nvSpPr>
            <p:spPr>
              <a:xfrm>
                <a:off x="2765865" y="2001755"/>
                <a:ext cx="66602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1"/>
                    </a:solidFill>
                  </a:rPr>
                  <a:t>AC[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] is 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practically useful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46A58-89F7-FB06-1D48-1B14CCA88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865" y="2001755"/>
                <a:ext cx="6660269" cy="523220"/>
              </a:xfrm>
              <a:prstGeom prst="rect">
                <a:avLst/>
              </a:prstGeom>
              <a:blipFill>
                <a:blip r:embed="rId2"/>
                <a:stretch>
                  <a:fillRect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94ABC88-4152-2570-1B2A-C8DDAFB1CC25}"/>
              </a:ext>
            </a:extLst>
          </p:cNvPr>
          <p:cNvGrpSpPr/>
          <p:nvPr/>
        </p:nvGrpSpPr>
        <p:grpSpPr>
          <a:xfrm>
            <a:off x="2975906" y="3285932"/>
            <a:ext cx="6240186" cy="1546406"/>
            <a:chOff x="5427128" y="5087168"/>
            <a:chExt cx="6240186" cy="15464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91E4E8-7FCB-5A0B-95E9-636B6238C4DF}"/>
                </a:ext>
              </a:extLst>
            </p:cNvPr>
            <p:cNvGrpSpPr/>
            <p:nvPr/>
          </p:nvGrpSpPr>
          <p:grpSpPr>
            <a:xfrm>
              <a:off x="8896028" y="5152354"/>
              <a:ext cx="550955" cy="896445"/>
              <a:chOff x="7065941" y="771763"/>
              <a:chExt cx="902661" cy="146869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519ECE8-4326-D89E-CE1A-91AFCAD1D98B}"/>
                  </a:ext>
                </a:extLst>
              </p:cNvPr>
              <p:cNvGrpSpPr/>
              <p:nvPr/>
            </p:nvGrpSpPr>
            <p:grpSpPr>
              <a:xfrm>
                <a:off x="7230410" y="771763"/>
                <a:ext cx="735968" cy="731661"/>
                <a:chOff x="7282778" y="4282227"/>
                <a:chExt cx="735968" cy="731661"/>
              </a:xfrm>
            </p:grpSpPr>
            <p:sp>
              <p:nvSpPr>
                <p:cNvPr id="34" name="Donut 33">
                  <a:extLst>
                    <a:ext uri="{FF2B5EF4-FFF2-40B4-BE49-F238E27FC236}">
                      <a16:creationId xmlns:a16="http://schemas.microsoft.com/office/drawing/2014/main" id="{0490C606-A473-DA4B-6914-A115978404E6}"/>
                    </a:ext>
                  </a:extLst>
                </p:cNvPr>
                <p:cNvSpPr/>
                <p:nvPr/>
              </p:nvSpPr>
              <p:spPr>
                <a:xfrm>
                  <a:off x="7479974" y="4478028"/>
                  <a:ext cx="338328" cy="338328"/>
                </a:xfrm>
                <a:prstGeom prst="donut">
                  <a:avLst>
                    <a:gd name="adj" fmla="val 8101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Donut 34">
                  <a:extLst>
                    <a:ext uri="{FF2B5EF4-FFF2-40B4-BE49-F238E27FC236}">
                      <a16:creationId xmlns:a16="http://schemas.microsoft.com/office/drawing/2014/main" id="{641D56F3-6AAC-3698-3556-A5E895ADDBFC}"/>
                    </a:ext>
                  </a:extLst>
                </p:cNvPr>
                <p:cNvSpPr/>
                <p:nvPr/>
              </p:nvSpPr>
              <p:spPr>
                <a:xfrm>
                  <a:off x="7432412" y="4423830"/>
                  <a:ext cx="438912" cy="435847"/>
                </a:xfrm>
                <a:prstGeom prst="donut">
                  <a:avLst>
                    <a:gd name="adj" fmla="val 5779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Donut 35">
                  <a:extLst>
                    <a:ext uri="{FF2B5EF4-FFF2-40B4-BE49-F238E27FC236}">
                      <a16:creationId xmlns:a16="http://schemas.microsoft.com/office/drawing/2014/main" id="{8A750AA9-FA2A-3CF0-4F28-A788ECF73C5F}"/>
                    </a:ext>
                  </a:extLst>
                </p:cNvPr>
                <p:cNvSpPr/>
                <p:nvPr/>
              </p:nvSpPr>
              <p:spPr>
                <a:xfrm>
                  <a:off x="7382480" y="4374902"/>
                  <a:ext cx="539496" cy="539496"/>
                </a:xfrm>
                <a:prstGeom prst="donut">
                  <a:avLst>
                    <a:gd name="adj" fmla="val 5240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Block Arc 36">
                  <a:extLst>
                    <a:ext uri="{FF2B5EF4-FFF2-40B4-BE49-F238E27FC236}">
                      <a16:creationId xmlns:a16="http://schemas.microsoft.com/office/drawing/2014/main" id="{066EEB67-256B-C8F1-AE25-C862FC4A6192}"/>
                    </a:ext>
                  </a:extLst>
                </p:cNvPr>
                <p:cNvSpPr/>
                <p:nvPr/>
              </p:nvSpPr>
              <p:spPr>
                <a:xfrm rot="1409137">
                  <a:off x="7282778" y="4282368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Block Arc 37">
                  <a:extLst>
                    <a:ext uri="{FF2B5EF4-FFF2-40B4-BE49-F238E27FC236}">
                      <a16:creationId xmlns:a16="http://schemas.microsoft.com/office/drawing/2014/main" id="{FC41E2DF-7515-4540-A552-AA662AF99AC1}"/>
                    </a:ext>
                  </a:extLst>
                </p:cNvPr>
                <p:cNvSpPr/>
                <p:nvPr/>
              </p:nvSpPr>
              <p:spPr>
                <a:xfrm rot="12180000">
                  <a:off x="7287226" y="4282227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C5362A4-9CBB-9CBE-7FC4-ACD8ACB44C75}"/>
                    </a:ext>
                  </a:extLst>
                </p:cNvPr>
                <p:cNvSpPr/>
                <p:nvPr/>
              </p:nvSpPr>
              <p:spPr>
                <a:xfrm rot="13330957">
                  <a:off x="7518925" y="4617094"/>
                  <a:ext cx="36576" cy="3389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A420A68-C29A-75C5-4B6B-4CC04BF016C1}"/>
                    </a:ext>
                  </a:extLst>
                </p:cNvPr>
                <p:cNvSpPr/>
                <p:nvPr/>
              </p:nvSpPr>
              <p:spPr>
                <a:xfrm>
                  <a:off x="7547296" y="4543352"/>
                  <a:ext cx="203685" cy="20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BF783D9-0688-38DF-1560-D5FB9E6F835D}"/>
                  </a:ext>
                </a:extLst>
              </p:cNvPr>
              <p:cNvGrpSpPr/>
              <p:nvPr/>
            </p:nvGrpSpPr>
            <p:grpSpPr>
              <a:xfrm flipV="1">
                <a:off x="7232634" y="1508801"/>
                <a:ext cx="735968" cy="731661"/>
                <a:chOff x="7282778" y="4282227"/>
                <a:chExt cx="735968" cy="731661"/>
              </a:xfrm>
            </p:grpSpPr>
            <p:sp>
              <p:nvSpPr>
                <p:cNvPr id="27" name="Donut 26">
                  <a:extLst>
                    <a:ext uri="{FF2B5EF4-FFF2-40B4-BE49-F238E27FC236}">
                      <a16:creationId xmlns:a16="http://schemas.microsoft.com/office/drawing/2014/main" id="{3CF1D937-6E17-73B7-7D71-80F0F94F06D2}"/>
                    </a:ext>
                  </a:extLst>
                </p:cNvPr>
                <p:cNvSpPr/>
                <p:nvPr/>
              </p:nvSpPr>
              <p:spPr>
                <a:xfrm>
                  <a:off x="7479974" y="4478028"/>
                  <a:ext cx="338328" cy="338328"/>
                </a:xfrm>
                <a:prstGeom prst="donut">
                  <a:avLst>
                    <a:gd name="adj" fmla="val 8101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onut 27">
                  <a:extLst>
                    <a:ext uri="{FF2B5EF4-FFF2-40B4-BE49-F238E27FC236}">
                      <a16:creationId xmlns:a16="http://schemas.microsoft.com/office/drawing/2014/main" id="{3846C207-C418-2709-B786-BCA74A15EEBD}"/>
                    </a:ext>
                  </a:extLst>
                </p:cNvPr>
                <p:cNvSpPr/>
                <p:nvPr/>
              </p:nvSpPr>
              <p:spPr>
                <a:xfrm>
                  <a:off x="7432412" y="4423830"/>
                  <a:ext cx="438912" cy="435847"/>
                </a:xfrm>
                <a:prstGeom prst="donut">
                  <a:avLst>
                    <a:gd name="adj" fmla="val 5779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Donut 28">
                  <a:extLst>
                    <a:ext uri="{FF2B5EF4-FFF2-40B4-BE49-F238E27FC236}">
                      <a16:creationId xmlns:a16="http://schemas.microsoft.com/office/drawing/2014/main" id="{446AA0EE-A0EB-DF80-3810-71FA25068AA0}"/>
                    </a:ext>
                  </a:extLst>
                </p:cNvPr>
                <p:cNvSpPr/>
                <p:nvPr/>
              </p:nvSpPr>
              <p:spPr>
                <a:xfrm>
                  <a:off x="7382480" y="4374902"/>
                  <a:ext cx="539496" cy="539496"/>
                </a:xfrm>
                <a:prstGeom prst="donut">
                  <a:avLst>
                    <a:gd name="adj" fmla="val 5240"/>
                  </a:avLst>
                </a:prstGeom>
                <a:solidFill>
                  <a:schemeClr val="tx1">
                    <a:alpha val="3969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Block Arc 29">
                  <a:extLst>
                    <a:ext uri="{FF2B5EF4-FFF2-40B4-BE49-F238E27FC236}">
                      <a16:creationId xmlns:a16="http://schemas.microsoft.com/office/drawing/2014/main" id="{C87CA364-682E-B58E-DF81-9DA9FBFD6A31}"/>
                    </a:ext>
                  </a:extLst>
                </p:cNvPr>
                <p:cNvSpPr/>
                <p:nvPr/>
              </p:nvSpPr>
              <p:spPr>
                <a:xfrm rot="1409137">
                  <a:off x="7282778" y="4282368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Block Arc 30">
                  <a:extLst>
                    <a:ext uri="{FF2B5EF4-FFF2-40B4-BE49-F238E27FC236}">
                      <a16:creationId xmlns:a16="http://schemas.microsoft.com/office/drawing/2014/main" id="{7E7C1628-8048-E28C-C6F8-D51F487F155E}"/>
                    </a:ext>
                  </a:extLst>
                </p:cNvPr>
                <p:cNvSpPr/>
                <p:nvPr/>
              </p:nvSpPr>
              <p:spPr>
                <a:xfrm rot="12180000">
                  <a:off x="7287226" y="4282227"/>
                  <a:ext cx="731520" cy="731520"/>
                </a:xfrm>
                <a:prstGeom prst="blockArc">
                  <a:avLst>
                    <a:gd name="adj1" fmla="val 13810528"/>
                    <a:gd name="adj2" fmla="val 20608932"/>
                    <a:gd name="adj3" fmla="val 33412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6453E9C-68F4-A6B4-FE93-73AC4F48FA61}"/>
                    </a:ext>
                  </a:extLst>
                </p:cNvPr>
                <p:cNvSpPr/>
                <p:nvPr/>
              </p:nvSpPr>
              <p:spPr>
                <a:xfrm rot="13330957">
                  <a:off x="7496080" y="4624061"/>
                  <a:ext cx="36576" cy="3389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CFA0547-43ED-4026-4DC3-3D754D03A408}"/>
                    </a:ext>
                  </a:extLst>
                </p:cNvPr>
                <p:cNvSpPr/>
                <p:nvPr/>
              </p:nvSpPr>
              <p:spPr>
                <a:xfrm>
                  <a:off x="7547296" y="4543352"/>
                  <a:ext cx="203685" cy="20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BA16F51-18E7-1F3C-E848-7CE6769E4989}"/>
                  </a:ext>
                </a:extLst>
              </p:cNvPr>
              <p:cNvSpPr/>
              <p:nvPr/>
            </p:nvSpPr>
            <p:spPr>
              <a:xfrm>
                <a:off x="7065941" y="1308615"/>
                <a:ext cx="390871" cy="39609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2F7CDE2-C065-5CF3-1264-074CC8BF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526909">
              <a:off x="7384258" y="5212424"/>
              <a:ext cx="740592" cy="697241"/>
            </a:xfrm>
            <a:prstGeom prst="rect">
              <a:avLst/>
            </a:prstGeom>
            <a:effectLst>
              <a:glow>
                <a:schemeClr val="tx1"/>
              </a:glow>
            </a:effectLst>
            <a:scene3d>
              <a:camera prst="orthographicFront">
                <a:rot lat="2400000" lon="0" rev="0"/>
              </a:camera>
              <a:lightRig rig="threePt" dir="t"/>
            </a:scene3d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F87867-C702-38F9-0A65-F0762F2C0A49}"/>
                </a:ext>
              </a:extLst>
            </p:cNvPr>
            <p:cNvGrpSpPr/>
            <p:nvPr/>
          </p:nvGrpSpPr>
          <p:grpSpPr>
            <a:xfrm rot="20089118">
              <a:off x="5851066" y="5087168"/>
              <a:ext cx="999508" cy="916217"/>
              <a:chOff x="6577290" y="2606942"/>
              <a:chExt cx="1757614" cy="16111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A3C1694-D11D-CF3B-A8C8-B74B99409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77290" y="2606942"/>
                <a:ext cx="1757614" cy="1611147"/>
              </a:xfrm>
              <a:prstGeom prst="rect">
                <a:avLst/>
              </a:prstGeom>
              <a:scene3d>
                <a:camera prst="orthographicFront">
                  <a:rot lat="3000000" lon="0" rev="0"/>
                </a:camera>
                <a:lightRig rig="threePt" dir="t"/>
              </a:scene3d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8555C0-8FAD-CA8B-93B3-3C6E44AAF322}"/>
                  </a:ext>
                </a:extLst>
              </p:cNvPr>
              <p:cNvSpPr/>
              <p:nvPr/>
            </p:nvSpPr>
            <p:spPr>
              <a:xfrm>
                <a:off x="7296198" y="3157285"/>
                <a:ext cx="219668" cy="2226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54F93E9-EE96-37D3-EE50-DAA36408E94F}"/>
                  </a:ext>
                </a:extLst>
              </p:cNvPr>
              <p:cNvSpPr/>
              <p:nvPr/>
            </p:nvSpPr>
            <p:spPr>
              <a:xfrm>
                <a:off x="7395943" y="3448779"/>
                <a:ext cx="219668" cy="2226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Graphic 14" descr="Stopwatch outline">
              <a:extLst>
                <a:ext uri="{FF2B5EF4-FFF2-40B4-BE49-F238E27FC236}">
                  <a16:creationId xmlns:a16="http://schemas.microsoft.com/office/drawing/2014/main" id="{5AF71BF1-C2B8-17E1-5856-3D03CB9E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51901" y="5112171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4C9A71-A2AD-AC8A-D24D-9F86558E05DD}"/>
                </a:ext>
              </a:extLst>
            </p:cNvPr>
            <p:cNvSpPr txBox="1"/>
            <p:nvPr/>
          </p:nvSpPr>
          <p:spPr>
            <a:xfrm>
              <a:off x="5427128" y="6048799"/>
              <a:ext cx="17684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Gravitational wave detection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B83E18-85ED-24A6-2120-6527CF924120}"/>
                </a:ext>
              </a:extLst>
            </p:cNvPr>
            <p:cNvSpPr txBox="1"/>
            <p:nvPr/>
          </p:nvSpPr>
          <p:spPr>
            <a:xfrm>
              <a:off x="8332614" y="6060909"/>
              <a:ext cx="17684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NMR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368AAB-350B-6BAD-4BE0-CCBB09ECE3B6}"/>
                </a:ext>
              </a:extLst>
            </p:cNvPr>
            <p:cNvSpPr txBox="1"/>
            <p:nvPr/>
          </p:nvSpPr>
          <p:spPr>
            <a:xfrm>
              <a:off x="9657500" y="6034956"/>
              <a:ext cx="15032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Quantum clocks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F0D578-BBE4-A8C7-0096-5101CEDF03B0}"/>
                </a:ext>
              </a:extLst>
            </p:cNvPr>
            <p:cNvSpPr txBox="1"/>
            <p:nvPr/>
          </p:nvSpPr>
          <p:spPr>
            <a:xfrm>
              <a:off x="6856839" y="6048799"/>
              <a:ext cx="17684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Dark matter detection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9B73E3-D580-F028-A13C-7A3050921519}"/>
                </a:ext>
              </a:extLst>
            </p:cNvPr>
            <p:cNvSpPr txBox="1"/>
            <p:nvPr/>
          </p:nvSpPr>
          <p:spPr>
            <a:xfrm>
              <a:off x="11285478" y="540792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066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2079</Words>
  <Application>Microsoft Office PowerPoint</Application>
  <PresentationFormat>Widescreen</PresentationFormat>
  <Paragraphs>474</Paragraphs>
  <Slides>48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Aptos</vt:lpstr>
      <vt:lpstr>Aptos Display</vt:lpstr>
      <vt:lpstr>Arial</vt:lpstr>
      <vt:lpstr>Cambria Math</vt:lpstr>
      <vt:lpstr>Helvetica</vt:lpstr>
      <vt:lpstr>Source Sans Pro</vt:lpstr>
      <vt:lpstr>Times New Roman</vt:lpstr>
      <vt:lpstr>Wingdings</vt:lpstr>
      <vt:lpstr>Office Theme</vt:lpstr>
      <vt:lpstr>Quantum Computing Enhanced Sensing</vt:lpstr>
      <vt:lpstr>Exciting Time for Quantum Information Science</vt:lpstr>
      <vt:lpstr>What should we do with quantum devices?</vt:lpstr>
      <vt:lpstr>Quantum Sensing &amp; Metrology</vt:lpstr>
      <vt:lpstr>Sensitivity Limits in Quantum Sensing</vt:lpstr>
      <vt:lpstr>PowerPoint Presentation</vt:lpstr>
      <vt:lpstr>Today’s talk</vt:lpstr>
      <vt:lpstr>Task</vt:lpstr>
      <vt:lpstr>Broadband AC sensing </vt:lpstr>
      <vt:lpstr>Broadband AC sensing </vt:lpstr>
      <vt:lpstr>Conventional approaches to solve AC[B_min, Δω]</vt:lpstr>
      <vt:lpstr>Conventional approach</vt:lpstr>
      <vt:lpstr>Conventional approach</vt:lpstr>
      <vt:lpstr>Conventional approach</vt:lpstr>
      <vt:lpstr>Quantum Computing Enhanced Sensing</vt:lpstr>
      <vt:lpstr>Result 1: Quantum Search Sensing</vt:lpstr>
      <vt:lpstr>Result 2: Optimality</vt:lpstr>
      <vt:lpstr>Quantum Search Sensing</vt:lpstr>
      <vt:lpstr>PowerPoint Presentation</vt:lpstr>
      <vt:lpstr>Computational approach</vt:lpstr>
      <vt:lpstr>Broadband AC sensing as Search Problem</vt:lpstr>
      <vt:lpstr>Grover’s Search algorithm</vt:lpstr>
      <vt:lpstr>Quantum Search Sensing</vt:lpstr>
      <vt:lpstr>Grover Algorithm requires an Oracle</vt:lpstr>
      <vt:lpstr>Building an Oracle from Quantum Sensing</vt:lpstr>
      <vt:lpstr>Building an Oracle from Quantum Sensing</vt:lpstr>
      <vt:lpstr>Parallel Digitized AC Sensing</vt:lpstr>
      <vt:lpstr>Grover advantage = quadratic speed up (?)</vt:lpstr>
      <vt:lpstr>PowerPoint Presentation</vt:lpstr>
      <vt:lpstr>Near-term Experimental Implementation</vt:lpstr>
      <vt:lpstr>NV centers</vt:lpstr>
      <vt:lpstr>Discussion &amp; Outlook</vt:lpstr>
      <vt:lpstr>Summary</vt:lpstr>
      <vt:lpstr>Efforts to achieve the Heisenberg Limit</vt:lpstr>
      <vt:lpstr>Efforts to achieve the Heisenberg Limit</vt:lpstr>
      <vt:lpstr>Modern Sensors are Integrated with Computers</vt:lpstr>
      <vt:lpstr>Broadband AC sensing as Decision Problem</vt:lpstr>
      <vt:lpstr>Conventional approach</vt:lpstr>
      <vt:lpstr>Task – Broadband AC sensing </vt:lpstr>
      <vt:lpstr>Broadband AC sensing</vt:lpstr>
      <vt:lpstr>Broadband AC sensing</vt:lpstr>
      <vt:lpstr>PowerPoint Presentation</vt:lpstr>
      <vt:lpstr>PowerPoint Presentation</vt:lpstr>
      <vt:lpstr>Preliminary result: Quantum Search Sensing</vt:lpstr>
      <vt:lpstr>NV centers</vt:lpstr>
      <vt:lpstr>Phase agnostic AC sensing</vt:lpstr>
      <vt:lpstr>“Logical Quantum Sensors”</vt:lpstr>
      <vt:lpstr>“Logical Quantum Sensors”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 Enhanced Sensing</dc:title>
  <dc:creator>Choi, Soonwon</dc:creator>
  <cp:lastModifiedBy>Benjamin A Juarez</cp:lastModifiedBy>
  <cp:revision>82</cp:revision>
  <dcterms:created xsi:type="dcterms:W3CDTF">2024-10-31T16:09:54Z</dcterms:created>
  <dcterms:modified xsi:type="dcterms:W3CDTF">2025-01-14T18:45:57Z</dcterms:modified>
</cp:coreProperties>
</file>