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61" r:id="rId2"/>
    <p:sldId id="1207" r:id="rId3"/>
    <p:sldId id="1208" r:id="rId4"/>
    <p:sldId id="1209" r:id="rId5"/>
    <p:sldId id="265" r:id="rId6"/>
    <p:sldId id="266" r:id="rId7"/>
    <p:sldId id="1203" r:id="rId8"/>
    <p:sldId id="1204" r:id="rId9"/>
    <p:sldId id="1206" r:id="rId10"/>
    <p:sldId id="1211" r:id="rId11"/>
    <p:sldId id="1212" r:id="rId12"/>
    <p:sldId id="1215" r:id="rId13"/>
    <p:sldId id="1213" r:id="rId14"/>
    <p:sldId id="1217" r:id="rId15"/>
    <p:sldId id="1218" r:id="rId16"/>
    <p:sldId id="1214" r:id="rId17"/>
    <p:sldId id="1216" r:id="rId18"/>
    <p:sldId id="1205" r:id="rId19"/>
    <p:sldId id="271" r:id="rId20"/>
    <p:sldId id="1222" r:id="rId21"/>
    <p:sldId id="1223" r:id="rId22"/>
    <p:sldId id="1224" r:id="rId23"/>
    <p:sldId id="1225" r:id="rId24"/>
    <p:sldId id="1226" r:id="rId25"/>
    <p:sldId id="122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C479FB-0212-4655-9BEF-7DE361845994}" v="1811" dt="2025-01-13T03:42:21.8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38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lombo, Simone" userId="6ec2f0fc-5ea0-4ba6-9508-c187a62bb2ef" providerId="ADAL" clId="{802270DC-BA70-487A-BEA4-E5C9B33664D0}"/>
    <pc:docChg chg="custSel addSld delSld modSld sldOrd delMainMaster">
      <pc:chgData name="Colombo, Simone" userId="6ec2f0fc-5ea0-4ba6-9508-c187a62bb2ef" providerId="ADAL" clId="{802270DC-BA70-487A-BEA4-E5C9B33664D0}" dt="2025-01-10T22:47:56.145" v="802" actId="20577"/>
      <pc:docMkLst>
        <pc:docMk/>
      </pc:docMkLst>
      <pc:sldChg chg="addSp modSp del mod">
        <pc:chgData name="Colombo, Simone" userId="6ec2f0fc-5ea0-4ba6-9508-c187a62bb2ef" providerId="ADAL" clId="{802270DC-BA70-487A-BEA4-E5C9B33664D0}" dt="2025-01-10T22:31:48.577" v="5" actId="47"/>
        <pc:sldMkLst>
          <pc:docMk/>
          <pc:sldMk cId="4241799183" sldId="256"/>
        </pc:sldMkLst>
      </pc:sldChg>
      <pc:sldChg chg="add">
        <pc:chgData name="Colombo, Simone" userId="6ec2f0fc-5ea0-4ba6-9508-c187a62bb2ef" providerId="ADAL" clId="{802270DC-BA70-487A-BEA4-E5C9B33664D0}" dt="2025-01-10T22:37:12.853" v="99"/>
        <pc:sldMkLst>
          <pc:docMk/>
          <pc:sldMk cId="457331189" sldId="257"/>
        </pc:sldMkLst>
      </pc:sldChg>
      <pc:sldChg chg="add">
        <pc:chgData name="Colombo, Simone" userId="6ec2f0fc-5ea0-4ba6-9508-c187a62bb2ef" providerId="ADAL" clId="{802270DC-BA70-487A-BEA4-E5C9B33664D0}" dt="2025-01-10T22:37:12.853" v="99"/>
        <pc:sldMkLst>
          <pc:docMk/>
          <pc:sldMk cId="4017650340" sldId="258"/>
        </pc:sldMkLst>
      </pc:sldChg>
      <pc:sldChg chg="modSp add mod ord">
        <pc:chgData name="Colombo, Simone" userId="6ec2f0fc-5ea0-4ba6-9508-c187a62bb2ef" providerId="ADAL" clId="{802270DC-BA70-487A-BEA4-E5C9B33664D0}" dt="2025-01-10T22:37:29.575" v="140" actId="20577"/>
        <pc:sldMkLst>
          <pc:docMk/>
          <pc:sldMk cId="4046383399" sldId="261"/>
        </pc:sldMkLst>
        <pc:spChg chg="mod">
          <ac:chgData name="Colombo, Simone" userId="6ec2f0fc-5ea0-4ba6-9508-c187a62bb2ef" providerId="ADAL" clId="{802270DC-BA70-487A-BEA4-E5C9B33664D0}" dt="2025-01-10T22:33:54.601" v="42" actId="14100"/>
          <ac:spMkLst>
            <pc:docMk/>
            <pc:sldMk cId="4046383399" sldId="261"/>
            <ac:spMk id="3" creationId="{17223318-55D0-6296-4C61-57CD850448E9}"/>
          </ac:spMkLst>
        </pc:spChg>
        <pc:spChg chg="mod">
          <ac:chgData name="Colombo, Simone" userId="6ec2f0fc-5ea0-4ba6-9508-c187a62bb2ef" providerId="ADAL" clId="{802270DC-BA70-487A-BEA4-E5C9B33664D0}" dt="2025-01-10T22:37:29.575" v="140" actId="20577"/>
          <ac:spMkLst>
            <pc:docMk/>
            <pc:sldMk cId="4046383399" sldId="261"/>
            <ac:spMk id="10" creationId="{035BD44A-F9CC-A0AD-DBE7-41A40A06271F}"/>
          </ac:spMkLst>
        </pc:spChg>
      </pc:sldChg>
      <pc:sldChg chg="add">
        <pc:chgData name="Colombo, Simone" userId="6ec2f0fc-5ea0-4ba6-9508-c187a62bb2ef" providerId="ADAL" clId="{802270DC-BA70-487A-BEA4-E5C9B33664D0}" dt="2025-01-10T22:34:56.942" v="97"/>
        <pc:sldMkLst>
          <pc:docMk/>
          <pc:sldMk cId="1618230370" sldId="265"/>
        </pc:sldMkLst>
      </pc:sldChg>
      <pc:sldChg chg="add">
        <pc:chgData name="Colombo, Simone" userId="6ec2f0fc-5ea0-4ba6-9508-c187a62bb2ef" providerId="ADAL" clId="{802270DC-BA70-487A-BEA4-E5C9B33664D0}" dt="2025-01-10T22:35:32.833" v="98"/>
        <pc:sldMkLst>
          <pc:docMk/>
          <pc:sldMk cId="2598651267" sldId="266"/>
        </pc:sldMkLst>
      </pc:sldChg>
      <pc:sldChg chg="add">
        <pc:chgData name="Colombo, Simone" userId="6ec2f0fc-5ea0-4ba6-9508-c187a62bb2ef" providerId="ADAL" clId="{802270DC-BA70-487A-BEA4-E5C9B33664D0}" dt="2025-01-10T22:37:12.853" v="99"/>
        <pc:sldMkLst>
          <pc:docMk/>
          <pc:sldMk cId="63030875" sldId="270"/>
        </pc:sldMkLst>
      </pc:sldChg>
      <pc:sldChg chg="add">
        <pc:chgData name="Colombo, Simone" userId="6ec2f0fc-5ea0-4ba6-9508-c187a62bb2ef" providerId="ADAL" clId="{802270DC-BA70-487A-BEA4-E5C9B33664D0}" dt="2025-01-10T22:37:12.853" v="99"/>
        <pc:sldMkLst>
          <pc:docMk/>
          <pc:sldMk cId="3516700637" sldId="271"/>
        </pc:sldMkLst>
      </pc:sldChg>
      <pc:sldChg chg="add">
        <pc:chgData name="Colombo, Simone" userId="6ec2f0fc-5ea0-4ba6-9508-c187a62bb2ef" providerId="ADAL" clId="{802270DC-BA70-487A-BEA4-E5C9B33664D0}" dt="2025-01-10T22:37:12.853" v="99"/>
        <pc:sldMkLst>
          <pc:docMk/>
          <pc:sldMk cId="1850076033" sldId="272"/>
        </pc:sldMkLst>
      </pc:sldChg>
      <pc:sldChg chg="add">
        <pc:chgData name="Colombo, Simone" userId="6ec2f0fc-5ea0-4ba6-9508-c187a62bb2ef" providerId="ADAL" clId="{802270DC-BA70-487A-BEA4-E5C9B33664D0}" dt="2025-01-10T22:37:12.853" v="99"/>
        <pc:sldMkLst>
          <pc:docMk/>
          <pc:sldMk cId="3960898536" sldId="273"/>
        </pc:sldMkLst>
      </pc:sldChg>
      <pc:sldChg chg="add">
        <pc:chgData name="Colombo, Simone" userId="6ec2f0fc-5ea0-4ba6-9508-c187a62bb2ef" providerId="ADAL" clId="{802270DC-BA70-487A-BEA4-E5C9B33664D0}" dt="2025-01-10T22:37:12.853" v="99"/>
        <pc:sldMkLst>
          <pc:docMk/>
          <pc:sldMk cId="3062722348" sldId="274"/>
        </pc:sldMkLst>
      </pc:sldChg>
      <pc:sldChg chg="add">
        <pc:chgData name="Colombo, Simone" userId="6ec2f0fc-5ea0-4ba6-9508-c187a62bb2ef" providerId="ADAL" clId="{802270DC-BA70-487A-BEA4-E5C9B33664D0}" dt="2025-01-10T22:37:12.853" v="99"/>
        <pc:sldMkLst>
          <pc:docMk/>
          <pc:sldMk cId="2853339747" sldId="275"/>
        </pc:sldMkLst>
      </pc:sldChg>
      <pc:sldChg chg="modSp new mod">
        <pc:chgData name="Colombo, Simone" userId="6ec2f0fc-5ea0-4ba6-9508-c187a62bb2ef" providerId="ADAL" clId="{802270DC-BA70-487A-BEA4-E5C9B33664D0}" dt="2025-01-10T22:47:56.145" v="802" actId="20577"/>
        <pc:sldMkLst>
          <pc:docMk/>
          <pc:sldMk cId="3118466166" sldId="276"/>
        </pc:sldMkLst>
      </pc:sldChg>
      <pc:sldMasterChg chg="del delSldLayout">
        <pc:chgData name="Colombo, Simone" userId="6ec2f0fc-5ea0-4ba6-9508-c187a62bb2ef" providerId="ADAL" clId="{802270DC-BA70-487A-BEA4-E5C9B33664D0}" dt="2025-01-10T22:31:48.577" v="5" actId="47"/>
        <pc:sldMasterMkLst>
          <pc:docMk/>
          <pc:sldMasterMk cId="3932293241" sldId="2147483648"/>
        </pc:sldMasterMkLst>
        <pc:sldLayoutChg chg="del">
          <pc:chgData name="Colombo, Simone" userId="6ec2f0fc-5ea0-4ba6-9508-c187a62bb2ef" providerId="ADAL" clId="{802270DC-BA70-487A-BEA4-E5C9B33664D0}" dt="2025-01-10T22:31:48.577" v="5" actId="47"/>
          <pc:sldLayoutMkLst>
            <pc:docMk/>
            <pc:sldMasterMk cId="3932293241" sldId="2147483648"/>
            <pc:sldLayoutMk cId="1319789065" sldId="2147483649"/>
          </pc:sldLayoutMkLst>
        </pc:sldLayoutChg>
        <pc:sldLayoutChg chg="del">
          <pc:chgData name="Colombo, Simone" userId="6ec2f0fc-5ea0-4ba6-9508-c187a62bb2ef" providerId="ADAL" clId="{802270DC-BA70-487A-BEA4-E5C9B33664D0}" dt="2025-01-10T22:31:48.577" v="5" actId="47"/>
          <pc:sldLayoutMkLst>
            <pc:docMk/>
            <pc:sldMasterMk cId="3932293241" sldId="2147483648"/>
            <pc:sldLayoutMk cId="3332989079" sldId="2147483650"/>
          </pc:sldLayoutMkLst>
        </pc:sldLayoutChg>
        <pc:sldLayoutChg chg="del">
          <pc:chgData name="Colombo, Simone" userId="6ec2f0fc-5ea0-4ba6-9508-c187a62bb2ef" providerId="ADAL" clId="{802270DC-BA70-487A-BEA4-E5C9B33664D0}" dt="2025-01-10T22:31:48.577" v="5" actId="47"/>
          <pc:sldLayoutMkLst>
            <pc:docMk/>
            <pc:sldMasterMk cId="3932293241" sldId="2147483648"/>
            <pc:sldLayoutMk cId="2382299443" sldId="2147483651"/>
          </pc:sldLayoutMkLst>
        </pc:sldLayoutChg>
        <pc:sldLayoutChg chg="del">
          <pc:chgData name="Colombo, Simone" userId="6ec2f0fc-5ea0-4ba6-9508-c187a62bb2ef" providerId="ADAL" clId="{802270DC-BA70-487A-BEA4-E5C9B33664D0}" dt="2025-01-10T22:31:48.577" v="5" actId="47"/>
          <pc:sldLayoutMkLst>
            <pc:docMk/>
            <pc:sldMasterMk cId="3932293241" sldId="2147483648"/>
            <pc:sldLayoutMk cId="1611405396" sldId="2147483652"/>
          </pc:sldLayoutMkLst>
        </pc:sldLayoutChg>
        <pc:sldLayoutChg chg="del">
          <pc:chgData name="Colombo, Simone" userId="6ec2f0fc-5ea0-4ba6-9508-c187a62bb2ef" providerId="ADAL" clId="{802270DC-BA70-487A-BEA4-E5C9B33664D0}" dt="2025-01-10T22:31:48.577" v="5" actId="47"/>
          <pc:sldLayoutMkLst>
            <pc:docMk/>
            <pc:sldMasterMk cId="3932293241" sldId="2147483648"/>
            <pc:sldLayoutMk cId="630539001" sldId="2147483653"/>
          </pc:sldLayoutMkLst>
        </pc:sldLayoutChg>
        <pc:sldLayoutChg chg="del">
          <pc:chgData name="Colombo, Simone" userId="6ec2f0fc-5ea0-4ba6-9508-c187a62bb2ef" providerId="ADAL" clId="{802270DC-BA70-487A-BEA4-E5C9B33664D0}" dt="2025-01-10T22:31:48.577" v="5" actId="47"/>
          <pc:sldLayoutMkLst>
            <pc:docMk/>
            <pc:sldMasterMk cId="3932293241" sldId="2147483648"/>
            <pc:sldLayoutMk cId="3905089276" sldId="2147483654"/>
          </pc:sldLayoutMkLst>
        </pc:sldLayoutChg>
        <pc:sldLayoutChg chg="del">
          <pc:chgData name="Colombo, Simone" userId="6ec2f0fc-5ea0-4ba6-9508-c187a62bb2ef" providerId="ADAL" clId="{802270DC-BA70-487A-BEA4-E5C9B33664D0}" dt="2025-01-10T22:31:48.577" v="5" actId="47"/>
          <pc:sldLayoutMkLst>
            <pc:docMk/>
            <pc:sldMasterMk cId="3932293241" sldId="2147483648"/>
            <pc:sldLayoutMk cId="1494324134" sldId="2147483655"/>
          </pc:sldLayoutMkLst>
        </pc:sldLayoutChg>
        <pc:sldLayoutChg chg="del">
          <pc:chgData name="Colombo, Simone" userId="6ec2f0fc-5ea0-4ba6-9508-c187a62bb2ef" providerId="ADAL" clId="{802270DC-BA70-487A-BEA4-E5C9B33664D0}" dt="2025-01-10T22:31:48.577" v="5" actId="47"/>
          <pc:sldLayoutMkLst>
            <pc:docMk/>
            <pc:sldMasterMk cId="3932293241" sldId="2147483648"/>
            <pc:sldLayoutMk cId="2307919606" sldId="2147483656"/>
          </pc:sldLayoutMkLst>
        </pc:sldLayoutChg>
        <pc:sldLayoutChg chg="del">
          <pc:chgData name="Colombo, Simone" userId="6ec2f0fc-5ea0-4ba6-9508-c187a62bb2ef" providerId="ADAL" clId="{802270DC-BA70-487A-BEA4-E5C9B33664D0}" dt="2025-01-10T22:31:48.577" v="5" actId="47"/>
          <pc:sldLayoutMkLst>
            <pc:docMk/>
            <pc:sldMasterMk cId="3932293241" sldId="2147483648"/>
            <pc:sldLayoutMk cId="2979991511" sldId="2147483657"/>
          </pc:sldLayoutMkLst>
        </pc:sldLayoutChg>
        <pc:sldLayoutChg chg="del">
          <pc:chgData name="Colombo, Simone" userId="6ec2f0fc-5ea0-4ba6-9508-c187a62bb2ef" providerId="ADAL" clId="{802270DC-BA70-487A-BEA4-E5C9B33664D0}" dt="2025-01-10T22:31:48.577" v="5" actId="47"/>
          <pc:sldLayoutMkLst>
            <pc:docMk/>
            <pc:sldMasterMk cId="3932293241" sldId="2147483648"/>
            <pc:sldLayoutMk cId="1120529328" sldId="2147483658"/>
          </pc:sldLayoutMkLst>
        </pc:sldLayoutChg>
        <pc:sldLayoutChg chg="del">
          <pc:chgData name="Colombo, Simone" userId="6ec2f0fc-5ea0-4ba6-9508-c187a62bb2ef" providerId="ADAL" clId="{802270DC-BA70-487A-BEA4-E5C9B33664D0}" dt="2025-01-10T22:31:48.577" v="5" actId="47"/>
          <pc:sldLayoutMkLst>
            <pc:docMk/>
            <pc:sldMasterMk cId="3932293241" sldId="2147483648"/>
            <pc:sldLayoutMk cId="2973852645" sldId="2147483659"/>
          </pc:sldLayoutMkLst>
        </pc:sldLayoutChg>
      </pc:sldMasterChg>
    </pc:docChg>
  </pc:docChgLst>
  <pc:docChgLst>
    <pc:chgData name="Colombo, Simone" userId="6ec2f0fc-5ea0-4ba6-9508-c187a62bb2ef" providerId="ADAL" clId="{8AC479FB-0212-4655-9BEF-7DE361845994}"/>
    <pc:docChg chg="undo custSel addSld delSld modSld sldOrd">
      <pc:chgData name="Colombo, Simone" userId="6ec2f0fc-5ea0-4ba6-9508-c187a62bb2ef" providerId="ADAL" clId="{8AC479FB-0212-4655-9BEF-7DE361845994}" dt="2025-01-13T03:42:28.326" v="4298" actId="1076"/>
      <pc:docMkLst>
        <pc:docMk/>
      </pc:docMkLst>
      <pc:sldChg chg="add del setBg">
        <pc:chgData name="Colombo, Simone" userId="6ec2f0fc-5ea0-4ba6-9508-c187a62bb2ef" providerId="ADAL" clId="{8AC479FB-0212-4655-9BEF-7DE361845994}" dt="2025-01-12T22:56:11.329" v="3968" actId="47"/>
        <pc:sldMkLst>
          <pc:docMk/>
          <pc:sldMk cId="869325522" sldId="256"/>
        </pc:sldMkLst>
      </pc:sldChg>
      <pc:sldChg chg="modSp del mod">
        <pc:chgData name="Colombo, Simone" userId="6ec2f0fc-5ea0-4ba6-9508-c187a62bb2ef" providerId="ADAL" clId="{8AC479FB-0212-4655-9BEF-7DE361845994}" dt="2025-01-12T22:56:11.329" v="3968" actId="47"/>
        <pc:sldMkLst>
          <pc:docMk/>
          <pc:sldMk cId="457331189" sldId="257"/>
        </pc:sldMkLst>
        <pc:spChg chg="mod">
          <ac:chgData name="Colombo, Simone" userId="6ec2f0fc-5ea0-4ba6-9508-c187a62bb2ef" providerId="ADAL" clId="{8AC479FB-0212-4655-9BEF-7DE361845994}" dt="2025-01-12T18:26:04.929" v="1301" actId="1076"/>
          <ac:spMkLst>
            <pc:docMk/>
            <pc:sldMk cId="457331189" sldId="257"/>
            <ac:spMk id="15" creationId="{F406B1A8-9BE1-8A59-CEC5-0A7DB2A34BF2}"/>
          </ac:spMkLst>
        </pc:spChg>
        <pc:spChg chg="mod">
          <ac:chgData name="Colombo, Simone" userId="6ec2f0fc-5ea0-4ba6-9508-c187a62bb2ef" providerId="ADAL" clId="{8AC479FB-0212-4655-9BEF-7DE361845994}" dt="2025-01-12T18:26:14.190" v="1316" actId="1037"/>
          <ac:spMkLst>
            <pc:docMk/>
            <pc:sldMk cId="457331189" sldId="257"/>
            <ac:spMk id="16" creationId="{4C74010B-BA46-1051-C62D-B1EBA1410A15}"/>
          </ac:spMkLst>
        </pc:spChg>
      </pc:sldChg>
      <pc:sldChg chg="del">
        <pc:chgData name="Colombo, Simone" userId="6ec2f0fc-5ea0-4ba6-9508-c187a62bb2ef" providerId="ADAL" clId="{8AC479FB-0212-4655-9BEF-7DE361845994}" dt="2025-01-12T22:56:11.329" v="3968" actId="47"/>
        <pc:sldMkLst>
          <pc:docMk/>
          <pc:sldMk cId="4017650340" sldId="258"/>
        </pc:sldMkLst>
      </pc:sldChg>
      <pc:sldChg chg="add del mod modShow">
        <pc:chgData name="Colombo, Simone" userId="6ec2f0fc-5ea0-4ba6-9508-c187a62bb2ef" providerId="ADAL" clId="{8AC479FB-0212-4655-9BEF-7DE361845994}" dt="2025-01-12T22:56:11.329" v="3968" actId="47"/>
        <pc:sldMkLst>
          <pc:docMk/>
          <pc:sldMk cId="680404960" sldId="259"/>
        </pc:sldMkLst>
      </pc:sldChg>
      <pc:sldChg chg="addSp modSp mod modAnim">
        <pc:chgData name="Colombo, Simone" userId="6ec2f0fc-5ea0-4ba6-9508-c187a62bb2ef" providerId="ADAL" clId="{8AC479FB-0212-4655-9BEF-7DE361845994}" dt="2025-01-13T03:42:28.326" v="4298" actId="1076"/>
        <pc:sldMkLst>
          <pc:docMk/>
          <pc:sldMk cId="4046383399" sldId="261"/>
        </pc:sldMkLst>
        <pc:spChg chg="mod">
          <ac:chgData name="Colombo, Simone" userId="6ec2f0fc-5ea0-4ba6-9508-c187a62bb2ef" providerId="ADAL" clId="{8AC479FB-0212-4655-9BEF-7DE361845994}" dt="2025-01-13T03:42:28.326" v="4298" actId="1076"/>
          <ac:spMkLst>
            <pc:docMk/>
            <pc:sldMk cId="4046383399" sldId="261"/>
            <ac:spMk id="3" creationId="{17223318-55D0-6296-4C61-57CD850448E9}"/>
          </ac:spMkLst>
        </pc:spChg>
        <pc:spChg chg="add mod">
          <ac:chgData name="Colombo, Simone" userId="6ec2f0fc-5ea0-4ba6-9508-c187a62bb2ef" providerId="ADAL" clId="{8AC479FB-0212-4655-9BEF-7DE361845994}" dt="2025-01-12T15:44:23.952" v="106"/>
          <ac:spMkLst>
            <pc:docMk/>
            <pc:sldMk cId="4046383399" sldId="261"/>
            <ac:spMk id="9" creationId="{8E05F406-95AB-3A15-DBF5-F2858E512ED1}"/>
          </ac:spMkLst>
        </pc:spChg>
        <pc:picChg chg="add mod">
          <ac:chgData name="Colombo, Simone" userId="6ec2f0fc-5ea0-4ba6-9508-c187a62bb2ef" providerId="ADAL" clId="{8AC479FB-0212-4655-9BEF-7DE361845994}" dt="2025-01-12T15:44:23.952" v="106"/>
          <ac:picMkLst>
            <pc:docMk/>
            <pc:sldMk cId="4046383399" sldId="261"/>
            <ac:picMk id="2" creationId="{7B5E8E90-177A-4CA9-34AF-8B3459CD231F}"/>
          </ac:picMkLst>
        </pc:picChg>
      </pc:sldChg>
      <pc:sldChg chg="add del mod modShow">
        <pc:chgData name="Colombo, Simone" userId="6ec2f0fc-5ea0-4ba6-9508-c187a62bb2ef" providerId="ADAL" clId="{8AC479FB-0212-4655-9BEF-7DE361845994}" dt="2025-01-12T22:56:11.329" v="3968" actId="47"/>
        <pc:sldMkLst>
          <pc:docMk/>
          <pc:sldMk cId="1779886424" sldId="262"/>
        </pc:sldMkLst>
      </pc:sldChg>
      <pc:sldChg chg="add del">
        <pc:chgData name="Colombo, Simone" userId="6ec2f0fc-5ea0-4ba6-9508-c187a62bb2ef" providerId="ADAL" clId="{8AC479FB-0212-4655-9BEF-7DE361845994}" dt="2025-01-12T22:56:11.329" v="3968" actId="47"/>
        <pc:sldMkLst>
          <pc:docMk/>
          <pc:sldMk cId="939915530" sldId="264"/>
        </pc:sldMkLst>
      </pc:sldChg>
      <pc:sldChg chg="delSp modSp mod delAnim modAnim">
        <pc:chgData name="Colombo, Simone" userId="6ec2f0fc-5ea0-4ba6-9508-c187a62bb2ef" providerId="ADAL" clId="{8AC479FB-0212-4655-9BEF-7DE361845994}" dt="2025-01-13T03:21:33.441" v="4109"/>
        <pc:sldMkLst>
          <pc:docMk/>
          <pc:sldMk cId="1618230370" sldId="265"/>
        </pc:sldMkLst>
        <pc:spChg chg="del">
          <ac:chgData name="Colombo, Simone" userId="6ec2f0fc-5ea0-4ba6-9508-c187a62bb2ef" providerId="ADAL" clId="{8AC479FB-0212-4655-9BEF-7DE361845994}" dt="2025-01-12T22:43:37.508" v="3378" actId="478"/>
          <ac:spMkLst>
            <pc:docMk/>
            <pc:sldMk cId="1618230370" sldId="265"/>
            <ac:spMk id="10" creationId="{CAC9E765-0550-7645-7EE3-3F720954D0CA}"/>
          </ac:spMkLst>
        </pc:spChg>
        <pc:picChg chg="mod">
          <ac:chgData name="Colombo, Simone" userId="6ec2f0fc-5ea0-4ba6-9508-c187a62bb2ef" providerId="ADAL" clId="{8AC479FB-0212-4655-9BEF-7DE361845994}" dt="2025-01-12T22:43:43.482" v="3398" actId="1036"/>
          <ac:picMkLst>
            <pc:docMk/>
            <pc:sldMk cId="1618230370" sldId="265"/>
            <ac:picMk id="2" creationId="{9C707A33-8484-5697-2D3C-93AC763EA77C}"/>
          </ac:picMkLst>
        </pc:picChg>
        <pc:picChg chg="mod">
          <ac:chgData name="Colombo, Simone" userId="6ec2f0fc-5ea0-4ba6-9508-c187a62bb2ef" providerId="ADAL" clId="{8AC479FB-0212-4655-9BEF-7DE361845994}" dt="2025-01-12T22:43:47.441" v="3425" actId="1036"/>
          <ac:picMkLst>
            <pc:docMk/>
            <pc:sldMk cId="1618230370" sldId="265"/>
            <ac:picMk id="13" creationId="{926FCC97-4B96-401C-CB73-A7D35536F6B3}"/>
          </ac:picMkLst>
        </pc:picChg>
        <pc:picChg chg="mod">
          <ac:chgData name="Colombo, Simone" userId="6ec2f0fc-5ea0-4ba6-9508-c187a62bb2ef" providerId="ADAL" clId="{8AC479FB-0212-4655-9BEF-7DE361845994}" dt="2025-01-12T22:43:43.482" v="3398" actId="1036"/>
          <ac:picMkLst>
            <pc:docMk/>
            <pc:sldMk cId="1618230370" sldId="265"/>
            <ac:picMk id="14" creationId="{9FDAF691-592A-04FB-0B9F-EAFA7B2ED2A0}"/>
          </ac:picMkLst>
        </pc:picChg>
      </pc:sldChg>
      <pc:sldChg chg="addSp modSp mod modAnim">
        <pc:chgData name="Colombo, Simone" userId="6ec2f0fc-5ea0-4ba6-9508-c187a62bb2ef" providerId="ADAL" clId="{8AC479FB-0212-4655-9BEF-7DE361845994}" dt="2025-01-13T03:22:09.109" v="4111"/>
        <pc:sldMkLst>
          <pc:docMk/>
          <pc:sldMk cId="2598651267" sldId="266"/>
        </pc:sldMkLst>
        <pc:spChg chg="add mod">
          <ac:chgData name="Colombo, Simone" userId="6ec2f0fc-5ea0-4ba6-9508-c187a62bb2ef" providerId="ADAL" clId="{8AC479FB-0212-4655-9BEF-7DE361845994}" dt="2025-01-12T16:13:04.050" v="445" actId="14100"/>
          <ac:spMkLst>
            <pc:docMk/>
            <pc:sldMk cId="2598651267" sldId="266"/>
            <ac:spMk id="3" creationId="{FA01475D-E4C6-7283-7ED9-61CF892C00D5}"/>
          </ac:spMkLst>
        </pc:spChg>
        <pc:spChg chg="mod">
          <ac:chgData name="Colombo, Simone" userId="6ec2f0fc-5ea0-4ba6-9508-c187a62bb2ef" providerId="ADAL" clId="{8AC479FB-0212-4655-9BEF-7DE361845994}" dt="2025-01-12T16:13:40.507" v="452" actId="1076"/>
          <ac:spMkLst>
            <pc:docMk/>
            <pc:sldMk cId="2598651267" sldId="266"/>
            <ac:spMk id="4" creationId="{B28573B5-6AF4-C9E2-BD61-88E7D9B4442E}"/>
          </ac:spMkLst>
        </pc:spChg>
        <pc:spChg chg="mod">
          <ac:chgData name="Colombo, Simone" userId="6ec2f0fc-5ea0-4ba6-9508-c187a62bb2ef" providerId="ADAL" clId="{8AC479FB-0212-4655-9BEF-7DE361845994}" dt="2025-01-12T16:07:01.946" v="345" actId="1076"/>
          <ac:spMkLst>
            <pc:docMk/>
            <pc:sldMk cId="2598651267" sldId="266"/>
            <ac:spMk id="25" creationId="{653B7203-A0DA-D6FB-EF64-BB0DD97896A4}"/>
          </ac:spMkLst>
        </pc:spChg>
        <pc:spChg chg="mod">
          <ac:chgData name="Colombo, Simone" userId="6ec2f0fc-5ea0-4ba6-9508-c187a62bb2ef" providerId="ADAL" clId="{8AC479FB-0212-4655-9BEF-7DE361845994}" dt="2025-01-12T16:13:15.828" v="449" actId="20577"/>
          <ac:spMkLst>
            <pc:docMk/>
            <pc:sldMk cId="2598651267" sldId="266"/>
            <ac:spMk id="26" creationId="{44213CF3-AB0C-9B0C-927B-E9AAA56CBD84}"/>
          </ac:spMkLst>
        </pc:spChg>
        <pc:spChg chg="mod">
          <ac:chgData name="Colombo, Simone" userId="6ec2f0fc-5ea0-4ba6-9508-c187a62bb2ef" providerId="ADAL" clId="{8AC479FB-0212-4655-9BEF-7DE361845994}" dt="2025-01-12T16:12:46.309" v="442" actId="1076"/>
          <ac:spMkLst>
            <pc:docMk/>
            <pc:sldMk cId="2598651267" sldId="266"/>
            <ac:spMk id="30" creationId="{7CD0B3FB-E16C-7551-8277-02EA22841B22}"/>
          </ac:spMkLst>
        </pc:spChg>
        <pc:spChg chg="mod">
          <ac:chgData name="Colombo, Simone" userId="6ec2f0fc-5ea0-4ba6-9508-c187a62bb2ef" providerId="ADAL" clId="{8AC479FB-0212-4655-9BEF-7DE361845994}" dt="2025-01-12T16:14:15.218" v="488" actId="1076"/>
          <ac:spMkLst>
            <pc:docMk/>
            <pc:sldMk cId="2598651267" sldId="266"/>
            <ac:spMk id="97" creationId="{C313106B-9F30-C99C-A08B-112B014CF427}"/>
          </ac:spMkLst>
        </pc:spChg>
        <pc:spChg chg="mod">
          <ac:chgData name="Colombo, Simone" userId="6ec2f0fc-5ea0-4ba6-9508-c187a62bb2ef" providerId="ADAL" clId="{8AC479FB-0212-4655-9BEF-7DE361845994}" dt="2025-01-12T16:13:49.172" v="467" actId="1038"/>
          <ac:spMkLst>
            <pc:docMk/>
            <pc:sldMk cId="2598651267" sldId="266"/>
            <ac:spMk id="99" creationId="{CB60A8F3-983A-2397-B86E-DF24761B1C69}"/>
          </ac:spMkLst>
        </pc:spChg>
        <pc:spChg chg="mod">
          <ac:chgData name="Colombo, Simone" userId="6ec2f0fc-5ea0-4ba6-9508-c187a62bb2ef" providerId="ADAL" clId="{8AC479FB-0212-4655-9BEF-7DE361845994}" dt="2025-01-12T16:13:49.172" v="467" actId="1038"/>
          <ac:spMkLst>
            <pc:docMk/>
            <pc:sldMk cId="2598651267" sldId="266"/>
            <ac:spMk id="104" creationId="{AF4E8A2F-0251-7DE6-21E4-DFD5680B2451}"/>
          </ac:spMkLst>
        </pc:spChg>
        <pc:grpChg chg="mod">
          <ac:chgData name="Colombo, Simone" userId="6ec2f0fc-5ea0-4ba6-9508-c187a62bb2ef" providerId="ADAL" clId="{8AC479FB-0212-4655-9BEF-7DE361845994}" dt="2025-01-12T16:06:52.006" v="344" actId="1037"/>
          <ac:grpSpMkLst>
            <pc:docMk/>
            <pc:sldMk cId="2598651267" sldId="266"/>
            <ac:grpSpMk id="31" creationId="{D5950271-FCE7-300F-8252-950BEB000D34}"/>
          </ac:grpSpMkLst>
        </pc:grpChg>
        <pc:grpChg chg="mod">
          <ac:chgData name="Colombo, Simone" userId="6ec2f0fc-5ea0-4ba6-9508-c187a62bb2ef" providerId="ADAL" clId="{8AC479FB-0212-4655-9BEF-7DE361845994}" dt="2025-01-12T16:14:22.028" v="518" actId="1035"/>
          <ac:grpSpMkLst>
            <pc:docMk/>
            <pc:sldMk cId="2598651267" sldId="266"/>
            <ac:grpSpMk id="96" creationId="{2C11BC3A-CA82-FC59-F541-C15BB1CD2835}"/>
          </ac:grpSpMkLst>
        </pc:grpChg>
        <pc:picChg chg="mod">
          <ac:chgData name="Colombo, Simone" userId="6ec2f0fc-5ea0-4ba6-9508-c187a62bb2ef" providerId="ADAL" clId="{8AC479FB-0212-4655-9BEF-7DE361845994}" dt="2025-01-12T16:13:49.172" v="467" actId="1038"/>
          <ac:picMkLst>
            <pc:docMk/>
            <pc:sldMk cId="2598651267" sldId="266"/>
            <ac:picMk id="94" creationId="{DB9D800E-0F82-8EB0-3755-F15B9404858A}"/>
          </ac:picMkLst>
        </pc:picChg>
        <pc:picChg chg="mod">
          <ac:chgData name="Colombo, Simone" userId="6ec2f0fc-5ea0-4ba6-9508-c187a62bb2ef" providerId="ADAL" clId="{8AC479FB-0212-4655-9BEF-7DE361845994}" dt="2025-01-12T16:13:49.172" v="467" actId="1038"/>
          <ac:picMkLst>
            <pc:docMk/>
            <pc:sldMk cId="2598651267" sldId="266"/>
            <ac:picMk id="98" creationId="{8C27A2A1-1D18-46F6-F582-D01EA405469E}"/>
          </ac:picMkLst>
        </pc:picChg>
        <pc:cxnChg chg="mod">
          <ac:chgData name="Colombo, Simone" userId="6ec2f0fc-5ea0-4ba6-9508-c187a62bb2ef" providerId="ADAL" clId="{8AC479FB-0212-4655-9BEF-7DE361845994}" dt="2025-01-12T16:13:08.308" v="446" actId="14100"/>
          <ac:cxnSpMkLst>
            <pc:docMk/>
            <pc:sldMk cId="2598651267" sldId="266"/>
            <ac:cxnSpMk id="35" creationId="{047FD53D-30F9-273C-A32F-851ED3A4D13B}"/>
          </ac:cxnSpMkLst>
        </pc:cxnChg>
        <pc:cxnChg chg="mod">
          <ac:chgData name="Colombo, Simone" userId="6ec2f0fc-5ea0-4ba6-9508-c187a62bb2ef" providerId="ADAL" clId="{8AC479FB-0212-4655-9BEF-7DE361845994}" dt="2025-01-12T16:13:15.828" v="449" actId="20577"/>
          <ac:cxnSpMkLst>
            <pc:docMk/>
            <pc:sldMk cId="2598651267" sldId="266"/>
            <ac:cxnSpMk id="36" creationId="{97903B82-375C-27E5-44A3-E6688485C857}"/>
          </ac:cxnSpMkLst>
        </pc:cxnChg>
      </pc:sldChg>
      <pc:sldChg chg="add del">
        <pc:chgData name="Colombo, Simone" userId="6ec2f0fc-5ea0-4ba6-9508-c187a62bb2ef" providerId="ADAL" clId="{8AC479FB-0212-4655-9BEF-7DE361845994}" dt="2025-01-12T19:35:31.750" v="2161" actId="47"/>
        <pc:sldMkLst>
          <pc:docMk/>
          <pc:sldMk cId="2245203538" sldId="269"/>
        </pc:sldMkLst>
      </pc:sldChg>
      <pc:sldChg chg="modSp del mod">
        <pc:chgData name="Colombo, Simone" userId="6ec2f0fc-5ea0-4ba6-9508-c187a62bb2ef" providerId="ADAL" clId="{8AC479FB-0212-4655-9BEF-7DE361845994}" dt="2025-01-12T22:56:11.329" v="3968" actId="47"/>
        <pc:sldMkLst>
          <pc:docMk/>
          <pc:sldMk cId="63030875" sldId="270"/>
        </pc:sldMkLst>
        <pc:spChg chg="mod">
          <ac:chgData name="Colombo, Simone" userId="6ec2f0fc-5ea0-4ba6-9508-c187a62bb2ef" providerId="ADAL" clId="{8AC479FB-0212-4655-9BEF-7DE361845994}" dt="2025-01-12T19:20:59.804" v="1830" actId="1038"/>
          <ac:spMkLst>
            <pc:docMk/>
            <pc:sldMk cId="63030875" sldId="270"/>
            <ac:spMk id="32" creationId="{30D5AA1F-AE14-99EB-E824-93E35580F91D}"/>
          </ac:spMkLst>
        </pc:spChg>
      </pc:sldChg>
      <pc:sldChg chg="addSp delSp modSp mod ord delAnim modAnim">
        <pc:chgData name="Colombo, Simone" userId="6ec2f0fc-5ea0-4ba6-9508-c187a62bb2ef" providerId="ADAL" clId="{8AC479FB-0212-4655-9BEF-7DE361845994}" dt="2025-01-13T03:34:07.862" v="4190"/>
        <pc:sldMkLst>
          <pc:docMk/>
          <pc:sldMk cId="3516700637" sldId="271"/>
        </pc:sldMkLst>
        <pc:spChg chg="mod">
          <ac:chgData name="Colombo, Simone" userId="6ec2f0fc-5ea0-4ba6-9508-c187a62bb2ef" providerId="ADAL" clId="{8AC479FB-0212-4655-9BEF-7DE361845994}" dt="2025-01-12T21:15:37.278" v="2859" actId="20577"/>
          <ac:spMkLst>
            <pc:docMk/>
            <pc:sldMk cId="3516700637" sldId="271"/>
            <ac:spMk id="3" creationId="{E6F1BC06-8FB0-4167-E84E-9D059E5B050D}"/>
          </ac:spMkLst>
        </pc:spChg>
        <pc:spChg chg="add del mod">
          <ac:chgData name="Colombo, Simone" userId="6ec2f0fc-5ea0-4ba6-9508-c187a62bb2ef" providerId="ADAL" clId="{8AC479FB-0212-4655-9BEF-7DE361845994}" dt="2025-01-12T21:03:57.535" v="2625" actId="478"/>
          <ac:spMkLst>
            <pc:docMk/>
            <pc:sldMk cId="3516700637" sldId="271"/>
            <ac:spMk id="4" creationId="{36CC3E27-F0DC-9CE7-7C08-D54E981A9219}"/>
          </ac:spMkLst>
        </pc:spChg>
        <pc:spChg chg="del mod">
          <ac:chgData name="Colombo, Simone" userId="6ec2f0fc-5ea0-4ba6-9508-c187a62bb2ef" providerId="ADAL" clId="{8AC479FB-0212-4655-9BEF-7DE361845994}" dt="2025-01-12T21:03:48.951" v="2621" actId="478"/>
          <ac:spMkLst>
            <pc:docMk/>
            <pc:sldMk cId="3516700637" sldId="271"/>
            <ac:spMk id="6" creationId="{2A5D3A9F-5A28-B187-0BF2-82BF399826D1}"/>
          </ac:spMkLst>
        </pc:spChg>
        <pc:spChg chg="mod">
          <ac:chgData name="Colombo, Simone" userId="6ec2f0fc-5ea0-4ba6-9508-c187a62bb2ef" providerId="ADAL" clId="{8AC479FB-0212-4655-9BEF-7DE361845994}" dt="2025-01-12T21:15:54.670" v="2893" actId="20577"/>
          <ac:spMkLst>
            <pc:docMk/>
            <pc:sldMk cId="3516700637" sldId="271"/>
            <ac:spMk id="7" creationId="{FFEECD5A-7AE5-852C-3607-D4DE6FFC8F37}"/>
          </ac:spMkLst>
        </pc:spChg>
        <pc:spChg chg="mod">
          <ac:chgData name="Colombo, Simone" userId="6ec2f0fc-5ea0-4ba6-9508-c187a62bb2ef" providerId="ADAL" clId="{8AC479FB-0212-4655-9BEF-7DE361845994}" dt="2025-01-12T21:13:58.807" v="2807" actId="1076"/>
          <ac:spMkLst>
            <pc:docMk/>
            <pc:sldMk cId="3516700637" sldId="271"/>
            <ac:spMk id="21" creationId="{7F742D38-9602-A181-7D51-B774235E70AF}"/>
          </ac:spMkLst>
        </pc:spChg>
        <pc:spChg chg="mod">
          <ac:chgData name="Colombo, Simone" userId="6ec2f0fc-5ea0-4ba6-9508-c187a62bb2ef" providerId="ADAL" clId="{8AC479FB-0212-4655-9BEF-7DE361845994}" dt="2025-01-12T19:47:49.464" v="2389"/>
          <ac:spMkLst>
            <pc:docMk/>
            <pc:sldMk cId="3516700637" sldId="271"/>
            <ac:spMk id="30" creationId="{A0C83474-8698-610B-A8C4-887D203634E5}"/>
          </ac:spMkLst>
        </pc:spChg>
        <pc:spChg chg="mod">
          <ac:chgData name="Colombo, Simone" userId="6ec2f0fc-5ea0-4ba6-9508-c187a62bb2ef" providerId="ADAL" clId="{8AC479FB-0212-4655-9BEF-7DE361845994}" dt="2025-01-12T19:47:49.464" v="2389"/>
          <ac:spMkLst>
            <pc:docMk/>
            <pc:sldMk cId="3516700637" sldId="271"/>
            <ac:spMk id="35" creationId="{BA21FEDE-15A5-67A7-1749-B9B31B7ADBB1}"/>
          </ac:spMkLst>
        </pc:spChg>
        <pc:spChg chg="mod">
          <ac:chgData name="Colombo, Simone" userId="6ec2f0fc-5ea0-4ba6-9508-c187a62bb2ef" providerId="ADAL" clId="{8AC479FB-0212-4655-9BEF-7DE361845994}" dt="2025-01-12T19:47:49.464" v="2389"/>
          <ac:spMkLst>
            <pc:docMk/>
            <pc:sldMk cId="3516700637" sldId="271"/>
            <ac:spMk id="36" creationId="{CA85416E-4022-1497-9E6E-AFD76DFCB561}"/>
          </ac:spMkLst>
        </pc:spChg>
        <pc:spChg chg="mod">
          <ac:chgData name="Colombo, Simone" userId="6ec2f0fc-5ea0-4ba6-9508-c187a62bb2ef" providerId="ADAL" clId="{8AC479FB-0212-4655-9BEF-7DE361845994}" dt="2025-01-12T19:47:49.464" v="2389"/>
          <ac:spMkLst>
            <pc:docMk/>
            <pc:sldMk cId="3516700637" sldId="271"/>
            <ac:spMk id="37" creationId="{DE15B8B9-A8C5-C4D2-11BE-2BFB10C3BB7D}"/>
          </ac:spMkLst>
        </pc:spChg>
        <pc:spChg chg="mod">
          <ac:chgData name="Colombo, Simone" userId="6ec2f0fc-5ea0-4ba6-9508-c187a62bb2ef" providerId="ADAL" clId="{8AC479FB-0212-4655-9BEF-7DE361845994}" dt="2025-01-12T19:47:49.464" v="2389"/>
          <ac:spMkLst>
            <pc:docMk/>
            <pc:sldMk cId="3516700637" sldId="271"/>
            <ac:spMk id="38" creationId="{0D982ACD-CB45-6D0D-0297-2E70F633AAB1}"/>
          </ac:spMkLst>
        </pc:spChg>
        <pc:spChg chg="mod">
          <ac:chgData name="Colombo, Simone" userId="6ec2f0fc-5ea0-4ba6-9508-c187a62bb2ef" providerId="ADAL" clId="{8AC479FB-0212-4655-9BEF-7DE361845994}" dt="2025-01-12T19:47:49.464" v="2389"/>
          <ac:spMkLst>
            <pc:docMk/>
            <pc:sldMk cId="3516700637" sldId="271"/>
            <ac:spMk id="39" creationId="{1ACC5EF8-0AE9-8D93-7ABB-46B5E52E7E81}"/>
          </ac:spMkLst>
        </pc:spChg>
        <pc:spChg chg="mod">
          <ac:chgData name="Colombo, Simone" userId="6ec2f0fc-5ea0-4ba6-9508-c187a62bb2ef" providerId="ADAL" clId="{8AC479FB-0212-4655-9BEF-7DE361845994}" dt="2025-01-12T19:47:49.464" v="2389"/>
          <ac:spMkLst>
            <pc:docMk/>
            <pc:sldMk cId="3516700637" sldId="271"/>
            <ac:spMk id="40" creationId="{1F6AEE6B-B0DA-07DA-BB87-3D97DB8CB9ED}"/>
          </ac:spMkLst>
        </pc:spChg>
        <pc:spChg chg="mod">
          <ac:chgData name="Colombo, Simone" userId="6ec2f0fc-5ea0-4ba6-9508-c187a62bb2ef" providerId="ADAL" clId="{8AC479FB-0212-4655-9BEF-7DE361845994}" dt="2025-01-12T19:47:49.464" v="2389"/>
          <ac:spMkLst>
            <pc:docMk/>
            <pc:sldMk cId="3516700637" sldId="271"/>
            <ac:spMk id="41" creationId="{87C10774-4FC0-8477-C9E1-6DDE24BA6EFF}"/>
          </ac:spMkLst>
        </pc:spChg>
        <pc:spChg chg="add del mod">
          <ac:chgData name="Colombo, Simone" userId="6ec2f0fc-5ea0-4ba6-9508-c187a62bb2ef" providerId="ADAL" clId="{8AC479FB-0212-4655-9BEF-7DE361845994}" dt="2025-01-12T21:13:37.349" v="2803" actId="478"/>
          <ac:spMkLst>
            <pc:docMk/>
            <pc:sldMk cId="3516700637" sldId="271"/>
            <ac:spMk id="43" creationId="{00F049D7-C271-26DC-F6D6-C5786A5C5662}"/>
          </ac:spMkLst>
        </pc:spChg>
        <pc:spChg chg="add mod">
          <ac:chgData name="Colombo, Simone" userId="6ec2f0fc-5ea0-4ba6-9508-c187a62bb2ef" providerId="ADAL" clId="{8AC479FB-0212-4655-9BEF-7DE361845994}" dt="2025-01-12T21:11:07.525" v="2782" actId="1076"/>
          <ac:spMkLst>
            <pc:docMk/>
            <pc:sldMk cId="3516700637" sldId="271"/>
            <ac:spMk id="44" creationId="{B137DEC1-BB2C-6733-FFF9-827C60F2A1E9}"/>
          </ac:spMkLst>
        </pc:spChg>
        <pc:spChg chg="add del mod">
          <ac:chgData name="Colombo, Simone" userId="6ec2f0fc-5ea0-4ba6-9508-c187a62bb2ef" providerId="ADAL" clId="{8AC479FB-0212-4655-9BEF-7DE361845994}" dt="2025-01-12T21:09:11.340" v="2739" actId="22"/>
          <ac:spMkLst>
            <pc:docMk/>
            <pc:sldMk cId="3516700637" sldId="271"/>
            <ac:spMk id="46" creationId="{F0904A6E-5322-4968-8538-ADB824CA6509}"/>
          </ac:spMkLst>
        </pc:spChg>
        <pc:spChg chg="mod">
          <ac:chgData name="Colombo, Simone" userId="6ec2f0fc-5ea0-4ba6-9508-c187a62bb2ef" providerId="ADAL" clId="{8AC479FB-0212-4655-9BEF-7DE361845994}" dt="2025-01-12T21:14:24.152" v="2811"/>
          <ac:spMkLst>
            <pc:docMk/>
            <pc:sldMk cId="3516700637" sldId="271"/>
            <ac:spMk id="65" creationId="{C07B6110-55B1-0ADE-8170-DAD885D5F532}"/>
          </ac:spMkLst>
        </pc:spChg>
        <pc:spChg chg="mod">
          <ac:chgData name="Colombo, Simone" userId="6ec2f0fc-5ea0-4ba6-9508-c187a62bb2ef" providerId="ADAL" clId="{8AC479FB-0212-4655-9BEF-7DE361845994}" dt="2025-01-12T21:14:24.152" v="2811"/>
          <ac:spMkLst>
            <pc:docMk/>
            <pc:sldMk cId="3516700637" sldId="271"/>
            <ac:spMk id="67" creationId="{B758C166-2949-5441-F38B-14ECA9730ED1}"/>
          </ac:spMkLst>
        </pc:spChg>
        <pc:spChg chg="mod">
          <ac:chgData name="Colombo, Simone" userId="6ec2f0fc-5ea0-4ba6-9508-c187a62bb2ef" providerId="ADAL" clId="{8AC479FB-0212-4655-9BEF-7DE361845994}" dt="2025-01-12T21:14:24.152" v="2811"/>
          <ac:spMkLst>
            <pc:docMk/>
            <pc:sldMk cId="3516700637" sldId="271"/>
            <ac:spMk id="68" creationId="{1DF51469-00E8-F4F5-9704-10E8B324770A}"/>
          </ac:spMkLst>
        </pc:spChg>
        <pc:spChg chg="mod">
          <ac:chgData name="Colombo, Simone" userId="6ec2f0fc-5ea0-4ba6-9508-c187a62bb2ef" providerId="ADAL" clId="{8AC479FB-0212-4655-9BEF-7DE361845994}" dt="2025-01-12T21:14:24.152" v="2811"/>
          <ac:spMkLst>
            <pc:docMk/>
            <pc:sldMk cId="3516700637" sldId="271"/>
            <ac:spMk id="69" creationId="{9144211C-C1D1-7B14-7FEE-38E20DE3A74B}"/>
          </ac:spMkLst>
        </pc:spChg>
        <pc:spChg chg="mod">
          <ac:chgData name="Colombo, Simone" userId="6ec2f0fc-5ea0-4ba6-9508-c187a62bb2ef" providerId="ADAL" clId="{8AC479FB-0212-4655-9BEF-7DE361845994}" dt="2025-01-12T21:14:24.152" v="2811"/>
          <ac:spMkLst>
            <pc:docMk/>
            <pc:sldMk cId="3516700637" sldId="271"/>
            <ac:spMk id="70" creationId="{B4E0C6AF-662C-BB1E-F359-9811EB5CD244}"/>
          </ac:spMkLst>
        </pc:spChg>
        <pc:spChg chg="mod">
          <ac:chgData name="Colombo, Simone" userId="6ec2f0fc-5ea0-4ba6-9508-c187a62bb2ef" providerId="ADAL" clId="{8AC479FB-0212-4655-9BEF-7DE361845994}" dt="2025-01-12T21:14:24.152" v="2811"/>
          <ac:spMkLst>
            <pc:docMk/>
            <pc:sldMk cId="3516700637" sldId="271"/>
            <ac:spMk id="71" creationId="{BE09B631-E53D-9F6C-E984-3D3CB3B0ACDB}"/>
          </ac:spMkLst>
        </pc:spChg>
        <pc:spChg chg="mod">
          <ac:chgData name="Colombo, Simone" userId="6ec2f0fc-5ea0-4ba6-9508-c187a62bb2ef" providerId="ADAL" clId="{8AC479FB-0212-4655-9BEF-7DE361845994}" dt="2025-01-12T21:14:24.152" v="2811"/>
          <ac:spMkLst>
            <pc:docMk/>
            <pc:sldMk cId="3516700637" sldId="271"/>
            <ac:spMk id="72" creationId="{2DE227A1-D86E-188C-FE55-978C2F6AFD83}"/>
          </ac:spMkLst>
        </pc:spChg>
        <pc:spChg chg="mod">
          <ac:chgData name="Colombo, Simone" userId="6ec2f0fc-5ea0-4ba6-9508-c187a62bb2ef" providerId="ADAL" clId="{8AC479FB-0212-4655-9BEF-7DE361845994}" dt="2025-01-12T21:14:24.152" v="2811"/>
          <ac:spMkLst>
            <pc:docMk/>
            <pc:sldMk cId="3516700637" sldId="271"/>
            <ac:spMk id="73" creationId="{C4E423C6-8EEE-DDCB-46BB-5802C65EF590}"/>
          </ac:spMkLst>
        </pc:spChg>
        <pc:spChg chg="add mod">
          <ac:chgData name="Colombo, Simone" userId="6ec2f0fc-5ea0-4ba6-9508-c187a62bb2ef" providerId="ADAL" clId="{8AC479FB-0212-4655-9BEF-7DE361845994}" dt="2025-01-12T21:15:17.201" v="2845" actId="164"/>
          <ac:spMkLst>
            <pc:docMk/>
            <pc:sldMk cId="3516700637" sldId="271"/>
            <ac:spMk id="76" creationId="{6328F1F3-6AA8-4ECF-C38B-FBB89D68BB54}"/>
          </ac:spMkLst>
        </pc:spChg>
        <pc:grpChg chg="add mod">
          <ac:chgData name="Colombo, Simone" userId="6ec2f0fc-5ea0-4ba6-9508-c187a62bb2ef" providerId="ADAL" clId="{8AC479FB-0212-4655-9BEF-7DE361845994}" dt="2025-01-12T19:47:58.968" v="2397" actId="14100"/>
          <ac:grpSpMkLst>
            <pc:docMk/>
            <pc:sldMk cId="3516700637" sldId="271"/>
            <ac:grpSpMk id="5" creationId="{223EB98F-C283-7850-1744-E9601D0D5212}"/>
          </ac:grpSpMkLst>
        </pc:grpChg>
        <pc:grpChg chg="del mod">
          <ac:chgData name="Colombo, Simone" userId="6ec2f0fc-5ea0-4ba6-9508-c187a62bb2ef" providerId="ADAL" clId="{8AC479FB-0212-4655-9BEF-7DE361845994}" dt="2025-01-12T21:03:52.537" v="2623" actId="478"/>
          <ac:grpSpMkLst>
            <pc:docMk/>
            <pc:sldMk cId="3516700637" sldId="271"/>
            <ac:grpSpMk id="8" creationId="{D908FC0C-89AC-BD12-7DA1-4EE78294E559}"/>
          </ac:grpSpMkLst>
        </pc:grpChg>
        <pc:grpChg chg="mod">
          <ac:chgData name="Colombo, Simone" userId="6ec2f0fc-5ea0-4ba6-9508-c187a62bb2ef" providerId="ADAL" clId="{8AC479FB-0212-4655-9BEF-7DE361845994}" dt="2025-01-12T19:38:46.194" v="2261" actId="1076"/>
          <ac:grpSpMkLst>
            <pc:docMk/>
            <pc:sldMk cId="3516700637" sldId="271"/>
            <ac:grpSpMk id="34" creationId="{A5AA4FAB-0FE7-B0A6-09B2-D4212BB35772}"/>
          </ac:grpSpMkLst>
        </pc:grpChg>
        <pc:grpChg chg="add mod">
          <ac:chgData name="Colombo, Simone" userId="6ec2f0fc-5ea0-4ba6-9508-c187a62bb2ef" providerId="ADAL" clId="{8AC479FB-0212-4655-9BEF-7DE361845994}" dt="2025-01-12T21:13:53.378" v="2805" actId="1076"/>
          <ac:grpSpMkLst>
            <pc:docMk/>
            <pc:sldMk cId="3516700637" sldId="271"/>
            <ac:grpSpMk id="47" creationId="{DAF436C8-C4F1-62ED-1695-9C6D8116426D}"/>
          </ac:grpSpMkLst>
        </pc:grpChg>
        <pc:grpChg chg="mod">
          <ac:chgData name="Colombo, Simone" userId="6ec2f0fc-5ea0-4ba6-9508-c187a62bb2ef" providerId="ADAL" clId="{8AC479FB-0212-4655-9BEF-7DE361845994}" dt="2025-01-12T21:13:48.405" v="2804"/>
          <ac:grpSpMkLst>
            <pc:docMk/>
            <pc:sldMk cId="3516700637" sldId="271"/>
            <ac:grpSpMk id="51" creationId="{82083FEE-B6A1-87BC-7D9F-A1E3DCBFA3BF}"/>
          </ac:grpSpMkLst>
        </pc:grpChg>
        <pc:grpChg chg="mod">
          <ac:chgData name="Colombo, Simone" userId="6ec2f0fc-5ea0-4ba6-9508-c187a62bb2ef" providerId="ADAL" clId="{8AC479FB-0212-4655-9BEF-7DE361845994}" dt="2025-01-12T21:13:48.405" v="2804"/>
          <ac:grpSpMkLst>
            <pc:docMk/>
            <pc:sldMk cId="3516700637" sldId="271"/>
            <ac:grpSpMk id="52" creationId="{B297C0A7-377C-38B7-F32E-2C46FB8A3604}"/>
          </ac:grpSpMkLst>
        </pc:grpChg>
        <pc:grpChg chg="mod">
          <ac:chgData name="Colombo, Simone" userId="6ec2f0fc-5ea0-4ba6-9508-c187a62bb2ef" providerId="ADAL" clId="{8AC479FB-0212-4655-9BEF-7DE361845994}" dt="2025-01-12T21:13:48.405" v="2804"/>
          <ac:grpSpMkLst>
            <pc:docMk/>
            <pc:sldMk cId="3516700637" sldId="271"/>
            <ac:grpSpMk id="53" creationId="{0D6C32B5-C67D-7AA2-3D75-1B5FD21B12D7}"/>
          </ac:grpSpMkLst>
        </pc:grpChg>
        <pc:grpChg chg="add mod">
          <ac:chgData name="Colombo, Simone" userId="6ec2f0fc-5ea0-4ba6-9508-c187a62bb2ef" providerId="ADAL" clId="{8AC479FB-0212-4655-9BEF-7DE361845994}" dt="2025-01-12T21:14:31.336" v="2821" actId="1076"/>
          <ac:grpSpMkLst>
            <pc:docMk/>
            <pc:sldMk cId="3516700637" sldId="271"/>
            <ac:grpSpMk id="61" creationId="{E26CB473-EB46-11F2-1279-A680418C29BE}"/>
          </ac:grpSpMkLst>
        </pc:grpChg>
        <pc:grpChg chg="add mod">
          <ac:chgData name="Colombo, Simone" userId="6ec2f0fc-5ea0-4ba6-9508-c187a62bb2ef" providerId="ADAL" clId="{8AC479FB-0212-4655-9BEF-7DE361845994}" dt="2025-01-12T21:15:17.201" v="2845" actId="164"/>
          <ac:grpSpMkLst>
            <pc:docMk/>
            <pc:sldMk cId="3516700637" sldId="271"/>
            <ac:grpSpMk id="77" creationId="{9DBB7D36-CAF6-F499-9036-DEEDBB270F56}"/>
          </ac:grpSpMkLst>
        </pc:grpChg>
        <pc:picChg chg="del mod">
          <ac:chgData name="Colombo, Simone" userId="6ec2f0fc-5ea0-4ba6-9508-c187a62bb2ef" providerId="ADAL" clId="{8AC479FB-0212-4655-9BEF-7DE361845994}" dt="2025-01-12T21:03:54.119" v="2624" actId="478"/>
          <ac:picMkLst>
            <pc:docMk/>
            <pc:sldMk cId="3516700637" sldId="271"/>
            <ac:picMk id="25" creationId="{E1A0F2F4-9D40-A9DF-6A6A-9B7F72FA2550}"/>
          </ac:picMkLst>
        </pc:picChg>
        <pc:picChg chg="mod">
          <ac:chgData name="Colombo, Simone" userId="6ec2f0fc-5ea0-4ba6-9508-c187a62bb2ef" providerId="ADAL" clId="{8AC479FB-0212-4655-9BEF-7DE361845994}" dt="2025-01-12T19:47:49.464" v="2389"/>
          <ac:picMkLst>
            <pc:docMk/>
            <pc:sldMk cId="3516700637" sldId="271"/>
            <ac:picMk id="32" creationId="{BAE37ABF-FBE9-BA95-CB7B-3FBA728CCF20}"/>
          </ac:picMkLst>
        </pc:picChg>
        <pc:picChg chg="add del mod">
          <ac:chgData name="Colombo, Simone" userId="6ec2f0fc-5ea0-4ba6-9508-c187a62bb2ef" providerId="ADAL" clId="{8AC479FB-0212-4655-9BEF-7DE361845994}" dt="2025-01-12T21:03:50.961" v="2622" actId="478"/>
          <ac:picMkLst>
            <pc:docMk/>
            <pc:sldMk cId="3516700637" sldId="271"/>
            <ac:picMk id="42" creationId="{FE32E583-79F5-15D8-0FB6-2C18E83B6D89}"/>
          </ac:picMkLst>
        </pc:picChg>
        <pc:picChg chg="mod">
          <ac:chgData name="Colombo, Simone" userId="6ec2f0fc-5ea0-4ba6-9508-c187a62bb2ef" providerId="ADAL" clId="{8AC479FB-0212-4655-9BEF-7DE361845994}" dt="2025-01-12T21:13:48.405" v="2804"/>
          <ac:picMkLst>
            <pc:docMk/>
            <pc:sldMk cId="3516700637" sldId="271"/>
            <ac:picMk id="48" creationId="{70960EA4-FC39-1F66-2F7B-BD89AE731D88}"/>
          </ac:picMkLst>
        </pc:picChg>
        <pc:picChg chg="add mod">
          <ac:chgData name="Colombo, Simone" userId="6ec2f0fc-5ea0-4ba6-9508-c187a62bb2ef" providerId="ADAL" clId="{8AC479FB-0212-4655-9BEF-7DE361845994}" dt="2025-01-12T21:13:53.378" v="2805" actId="1076"/>
          <ac:picMkLst>
            <pc:docMk/>
            <pc:sldMk cId="3516700637" sldId="271"/>
            <ac:picMk id="60" creationId="{FB1C4EC4-61D4-F8E6-76B8-37B3C8E00D2F}"/>
          </ac:picMkLst>
        </pc:picChg>
        <pc:picChg chg="mod">
          <ac:chgData name="Colombo, Simone" userId="6ec2f0fc-5ea0-4ba6-9508-c187a62bb2ef" providerId="ADAL" clId="{8AC479FB-0212-4655-9BEF-7DE361845994}" dt="2025-01-12T21:14:24.152" v="2811"/>
          <ac:picMkLst>
            <pc:docMk/>
            <pc:sldMk cId="3516700637" sldId="271"/>
            <ac:picMk id="66" creationId="{9B5BF466-1A55-20E5-B820-9096756B3E25}"/>
          </ac:picMkLst>
        </pc:picChg>
        <pc:picChg chg="add mod">
          <ac:chgData name="Colombo, Simone" userId="6ec2f0fc-5ea0-4ba6-9508-c187a62bb2ef" providerId="ADAL" clId="{8AC479FB-0212-4655-9BEF-7DE361845994}" dt="2025-01-12T21:15:17.201" v="2845" actId="164"/>
          <ac:picMkLst>
            <pc:docMk/>
            <pc:sldMk cId="3516700637" sldId="271"/>
            <ac:picMk id="74" creationId="{4C1A56DA-2D26-D0BB-A9E6-13C3F6E89924}"/>
          </ac:picMkLst>
        </pc:picChg>
        <pc:cxnChg chg="mod">
          <ac:chgData name="Colombo, Simone" userId="6ec2f0fc-5ea0-4ba6-9508-c187a62bb2ef" providerId="ADAL" clId="{8AC479FB-0212-4655-9BEF-7DE361845994}" dt="2025-01-12T21:13:48.405" v="2804"/>
          <ac:cxnSpMkLst>
            <pc:docMk/>
            <pc:sldMk cId="3516700637" sldId="271"/>
            <ac:cxnSpMk id="49" creationId="{6C01B789-3CBF-19EC-B310-7D9A0521D420}"/>
          </ac:cxnSpMkLst>
        </pc:cxnChg>
        <pc:cxnChg chg="mod">
          <ac:chgData name="Colombo, Simone" userId="6ec2f0fc-5ea0-4ba6-9508-c187a62bb2ef" providerId="ADAL" clId="{8AC479FB-0212-4655-9BEF-7DE361845994}" dt="2025-01-12T21:13:48.405" v="2804"/>
          <ac:cxnSpMkLst>
            <pc:docMk/>
            <pc:sldMk cId="3516700637" sldId="271"/>
            <ac:cxnSpMk id="54" creationId="{DDE69C43-0216-AB2B-49DE-0EA09819AD33}"/>
          </ac:cxnSpMkLst>
        </pc:cxnChg>
        <pc:cxnChg chg="mod">
          <ac:chgData name="Colombo, Simone" userId="6ec2f0fc-5ea0-4ba6-9508-c187a62bb2ef" providerId="ADAL" clId="{8AC479FB-0212-4655-9BEF-7DE361845994}" dt="2025-01-12T21:13:48.405" v="2804"/>
          <ac:cxnSpMkLst>
            <pc:docMk/>
            <pc:sldMk cId="3516700637" sldId="271"/>
            <ac:cxnSpMk id="56" creationId="{93A88DAC-B897-FFA5-9E99-53F6B14FF105}"/>
          </ac:cxnSpMkLst>
        </pc:cxnChg>
        <pc:cxnChg chg="mod">
          <ac:chgData name="Colombo, Simone" userId="6ec2f0fc-5ea0-4ba6-9508-c187a62bb2ef" providerId="ADAL" clId="{8AC479FB-0212-4655-9BEF-7DE361845994}" dt="2025-01-12T21:13:48.405" v="2804"/>
          <ac:cxnSpMkLst>
            <pc:docMk/>
            <pc:sldMk cId="3516700637" sldId="271"/>
            <ac:cxnSpMk id="57" creationId="{88DA6183-334A-4591-316A-56FA2D2F53E8}"/>
          </ac:cxnSpMkLst>
        </pc:cxnChg>
      </pc:sldChg>
      <pc:sldChg chg="del ord">
        <pc:chgData name="Colombo, Simone" userId="6ec2f0fc-5ea0-4ba6-9508-c187a62bb2ef" providerId="ADAL" clId="{8AC479FB-0212-4655-9BEF-7DE361845994}" dt="2025-01-12T22:56:11.329" v="3968" actId="47"/>
        <pc:sldMkLst>
          <pc:docMk/>
          <pc:sldMk cId="1850076033" sldId="272"/>
        </pc:sldMkLst>
      </pc:sldChg>
      <pc:sldChg chg="del">
        <pc:chgData name="Colombo, Simone" userId="6ec2f0fc-5ea0-4ba6-9508-c187a62bb2ef" providerId="ADAL" clId="{8AC479FB-0212-4655-9BEF-7DE361845994}" dt="2025-01-12T22:56:11.329" v="3968" actId="47"/>
        <pc:sldMkLst>
          <pc:docMk/>
          <pc:sldMk cId="3960898536" sldId="273"/>
        </pc:sldMkLst>
      </pc:sldChg>
      <pc:sldChg chg="del">
        <pc:chgData name="Colombo, Simone" userId="6ec2f0fc-5ea0-4ba6-9508-c187a62bb2ef" providerId="ADAL" clId="{8AC479FB-0212-4655-9BEF-7DE361845994}" dt="2025-01-12T22:56:11.329" v="3968" actId="47"/>
        <pc:sldMkLst>
          <pc:docMk/>
          <pc:sldMk cId="3062722348" sldId="274"/>
        </pc:sldMkLst>
      </pc:sldChg>
      <pc:sldChg chg="del">
        <pc:chgData name="Colombo, Simone" userId="6ec2f0fc-5ea0-4ba6-9508-c187a62bb2ef" providerId="ADAL" clId="{8AC479FB-0212-4655-9BEF-7DE361845994}" dt="2025-01-12T22:56:11.329" v="3968" actId="47"/>
        <pc:sldMkLst>
          <pc:docMk/>
          <pc:sldMk cId="2853339747" sldId="275"/>
        </pc:sldMkLst>
      </pc:sldChg>
      <pc:sldChg chg="del">
        <pc:chgData name="Colombo, Simone" userId="6ec2f0fc-5ea0-4ba6-9508-c187a62bb2ef" providerId="ADAL" clId="{8AC479FB-0212-4655-9BEF-7DE361845994}" dt="2025-01-12T22:56:11.329" v="3968" actId="47"/>
        <pc:sldMkLst>
          <pc:docMk/>
          <pc:sldMk cId="3118466166" sldId="276"/>
        </pc:sldMkLst>
      </pc:sldChg>
      <pc:sldChg chg="add del mod modShow">
        <pc:chgData name="Colombo, Simone" userId="6ec2f0fc-5ea0-4ba6-9508-c187a62bb2ef" providerId="ADAL" clId="{8AC479FB-0212-4655-9BEF-7DE361845994}" dt="2025-01-12T22:56:11.329" v="3968" actId="47"/>
        <pc:sldMkLst>
          <pc:docMk/>
          <pc:sldMk cId="3450522313" sldId="277"/>
        </pc:sldMkLst>
      </pc:sldChg>
      <pc:sldChg chg="add del mod modShow">
        <pc:chgData name="Colombo, Simone" userId="6ec2f0fc-5ea0-4ba6-9508-c187a62bb2ef" providerId="ADAL" clId="{8AC479FB-0212-4655-9BEF-7DE361845994}" dt="2025-01-12T22:56:11.329" v="3968" actId="47"/>
        <pc:sldMkLst>
          <pc:docMk/>
          <pc:sldMk cId="2726501228" sldId="278"/>
        </pc:sldMkLst>
      </pc:sldChg>
      <pc:sldChg chg="add del mod modShow">
        <pc:chgData name="Colombo, Simone" userId="6ec2f0fc-5ea0-4ba6-9508-c187a62bb2ef" providerId="ADAL" clId="{8AC479FB-0212-4655-9BEF-7DE361845994}" dt="2025-01-12T22:56:11.329" v="3968" actId="47"/>
        <pc:sldMkLst>
          <pc:docMk/>
          <pc:sldMk cId="3392347749" sldId="279"/>
        </pc:sldMkLst>
      </pc:sldChg>
      <pc:sldChg chg="add del mod modShow">
        <pc:chgData name="Colombo, Simone" userId="6ec2f0fc-5ea0-4ba6-9508-c187a62bb2ef" providerId="ADAL" clId="{8AC479FB-0212-4655-9BEF-7DE361845994}" dt="2025-01-12T22:56:11.329" v="3968" actId="47"/>
        <pc:sldMkLst>
          <pc:docMk/>
          <pc:sldMk cId="369204849" sldId="937"/>
        </pc:sldMkLst>
      </pc:sldChg>
      <pc:sldChg chg="add del mod modShow">
        <pc:chgData name="Colombo, Simone" userId="6ec2f0fc-5ea0-4ba6-9508-c187a62bb2ef" providerId="ADAL" clId="{8AC479FB-0212-4655-9BEF-7DE361845994}" dt="2025-01-12T22:56:11.329" v="3968" actId="47"/>
        <pc:sldMkLst>
          <pc:docMk/>
          <pc:sldMk cId="766992485" sldId="976"/>
        </pc:sldMkLst>
      </pc:sldChg>
      <pc:sldChg chg="add del">
        <pc:chgData name="Colombo, Simone" userId="6ec2f0fc-5ea0-4ba6-9508-c187a62bb2ef" providerId="ADAL" clId="{8AC479FB-0212-4655-9BEF-7DE361845994}" dt="2025-01-12T19:34:01.617" v="2159" actId="47"/>
        <pc:sldMkLst>
          <pc:docMk/>
          <pc:sldMk cId="4049681398" sldId="998"/>
        </pc:sldMkLst>
      </pc:sldChg>
      <pc:sldChg chg="add del">
        <pc:chgData name="Colombo, Simone" userId="6ec2f0fc-5ea0-4ba6-9508-c187a62bb2ef" providerId="ADAL" clId="{8AC479FB-0212-4655-9BEF-7DE361845994}" dt="2025-01-12T22:56:11.329" v="3968" actId="47"/>
        <pc:sldMkLst>
          <pc:docMk/>
          <pc:sldMk cId="1430894413" sldId="1038"/>
        </pc:sldMkLst>
      </pc:sldChg>
      <pc:sldChg chg="add del mod modShow">
        <pc:chgData name="Colombo, Simone" userId="6ec2f0fc-5ea0-4ba6-9508-c187a62bb2ef" providerId="ADAL" clId="{8AC479FB-0212-4655-9BEF-7DE361845994}" dt="2025-01-12T22:56:11.329" v="3968" actId="47"/>
        <pc:sldMkLst>
          <pc:docMk/>
          <pc:sldMk cId="1285026645" sldId="1064"/>
        </pc:sldMkLst>
      </pc:sldChg>
      <pc:sldChg chg="add del mod modShow">
        <pc:chgData name="Colombo, Simone" userId="6ec2f0fc-5ea0-4ba6-9508-c187a62bb2ef" providerId="ADAL" clId="{8AC479FB-0212-4655-9BEF-7DE361845994}" dt="2025-01-12T22:56:11.329" v="3968" actId="47"/>
        <pc:sldMkLst>
          <pc:docMk/>
          <pc:sldMk cId="3131836075" sldId="1068"/>
        </pc:sldMkLst>
      </pc:sldChg>
      <pc:sldChg chg="add del">
        <pc:chgData name="Colombo, Simone" userId="6ec2f0fc-5ea0-4ba6-9508-c187a62bb2ef" providerId="ADAL" clId="{8AC479FB-0212-4655-9BEF-7DE361845994}" dt="2025-01-12T22:56:11.329" v="3968" actId="47"/>
        <pc:sldMkLst>
          <pc:docMk/>
          <pc:sldMk cId="2981369929" sldId="1078"/>
        </pc:sldMkLst>
      </pc:sldChg>
      <pc:sldChg chg="add del mod modShow">
        <pc:chgData name="Colombo, Simone" userId="6ec2f0fc-5ea0-4ba6-9508-c187a62bb2ef" providerId="ADAL" clId="{8AC479FB-0212-4655-9BEF-7DE361845994}" dt="2025-01-12T22:56:11.329" v="3968" actId="47"/>
        <pc:sldMkLst>
          <pc:docMk/>
          <pc:sldMk cId="3629545468" sldId="1098"/>
        </pc:sldMkLst>
      </pc:sldChg>
      <pc:sldChg chg="add del">
        <pc:chgData name="Colombo, Simone" userId="6ec2f0fc-5ea0-4ba6-9508-c187a62bb2ef" providerId="ADAL" clId="{8AC479FB-0212-4655-9BEF-7DE361845994}" dt="2025-01-12T22:56:11.329" v="3968" actId="47"/>
        <pc:sldMkLst>
          <pc:docMk/>
          <pc:sldMk cId="330292226" sldId="1103"/>
        </pc:sldMkLst>
      </pc:sldChg>
      <pc:sldChg chg="add del mod modShow">
        <pc:chgData name="Colombo, Simone" userId="6ec2f0fc-5ea0-4ba6-9508-c187a62bb2ef" providerId="ADAL" clId="{8AC479FB-0212-4655-9BEF-7DE361845994}" dt="2025-01-12T22:56:11.329" v="3968" actId="47"/>
        <pc:sldMkLst>
          <pc:docMk/>
          <pc:sldMk cId="955953175" sldId="1106"/>
        </pc:sldMkLst>
      </pc:sldChg>
      <pc:sldChg chg="add del mod modShow">
        <pc:chgData name="Colombo, Simone" userId="6ec2f0fc-5ea0-4ba6-9508-c187a62bb2ef" providerId="ADAL" clId="{8AC479FB-0212-4655-9BEF-7DE361845994}" dt="2025-01-12T22:56:11.329" v="3968" actId="47"/>
        <pc:sldMkLst>
          <pc:docMk/>
          <pc:sldMk cId="2024267380" sldId="1110"/>
        </pc:sldMkLst>
      </pc:sldChg>
      <pc:sldChg chg="add del mod modShow">
        <pc:chgData name="Colombo, Simone" userId="6ec2f0fc-5ea0-4ba6-9508-c187a62bb2ef" providerId="ADAL" clId="{8AC479FB-0212-4655-9BEF-7DE361845994}" dt="2025-01-12T22:56:11.329" v="3968" actId="47"/>
        <pc:sldMkLst>
          <pc:docMk/>
          <pc:sldMk cId="2238034181" sldId="1111"/>
        </pc:sldMkLst>
      </pc:sldChg>
      <pc:sldChg chg="add del mod modShow">
        <pc:chgData name="Colombo, Simone" userId="6ec2f0fc-5ea0-4ba6-9508-c187a62bb2ef" providerId="ADAL" clId="{8AC479FB-0212-4655-9BEF-7DE361845994}" dt="2025-01-12T22:56:11.329" v="3968" actId="47"/>
        <pc:sldMkLst>
          <pc:docMk/>
          <pc:sldMk cId="2033942310" sldId="1114"/>
        </pc:sldMkLst>
      </pc:sldChg>
      <pc:sldChg chg="add del mod modShow">
        <pc:chgData name="Colombo, Simone" userId="6ec2f0fc-5ea0-4ba6-9508-c187a62bb2ef" providerId="ADAL" clId="{8AC479FB-0212-4655-9BEF-7DE361845994}" dt="2025-01-12T22:56:11.329" v="3968" actId="47"/>
        <pc:sldMkLst>
          <pc:docMk/>
          <pc:sldMk cId="2959366196" sldId="1117"/>
        </pc:sldMkLst>
      </pc:sldChg>
      <pc:sldChg chg="add del mod modShow">
        <pc:chgData name="Colombo, Simone" userId="6ec2f0fc-5ea0-4ba6-9508-c187a62bb2ef" providerId="ADAL" clId="{8AC479FB-0212-4655-9BEF-7DE361845994}" dt="2025-01-12T22:56:11.329" v="3968" actId="47"/>
        <pc:sldMkLst>
          <pc:docMk/>
          <pc:sldMk cId="995791255" sldId="1119"/>
        </pc:sldMkLst>
      </pc:sldChg>
      <pc:sldChg chg="add del mod modShow">
        <pc:chgData name="Colombo, Simone" userId="6ec2f0fc-5ea0-4ba6-9508-c187a62bb2ef" providerId="ADAL" clId="{8AC479FB-0212-4655-9BEF-7DE361845994}" dt="2025-01-12T22:56:11.329" v="3968" actId="47"/>
        <pc:sldMkLst>
          <pc:docMk/>
          <pc:sldMk cId="2368611345" sldId="1121"/>
        </pc:sldMkLst>
      </pc:sldChg>
      <pc:sldChg chg="add del mod modShow">
        <pc:chgData name="Colombo, Simone" userId="6ec2f0fc-5ea0-4ba6-9508-c187a62bb2ef" providerId="ADAL" clId="{8AC479FB-0212-4655-9BEF-7DE361845994}" dt="2025-01-12T22:56:11.329" v="3968" actId="47"/>
        <pc:sldMkLst>
          <pc:docMk/>
          <pc:sldMk cId="2815214238" sldId="1122"/>
        </pc:sldMkLst>
      </pc:sldChg>
      <pc:sldChg chg="add del mod modShow">
        <pc:chgData name="Colombo, Simone" userId="6ec2f0fc-5ea0-4ba6-9508-c187a62bb2ef" providerId="ADAL" clId="{8AC479FB-0212-4655-9BEF-7DE361845994}" dt="2025-01-12T22:56:11.329" v="3968" actId="47"/>
        <pc:sldMkLst>
          <pc:docMk/>
          <pc:sldMk cId="2614842364" sldId="1124"/>
        </pc:sldMkLst>
      </pc:sldChg>
      <pc:sldChg chg="add del mod modShow">
        <pc:chgData name="Colombo, Simone" userId="6ec2f0fc-5ea0-4ba6-9508-c187a62bb2ef" providerId="ADAL" clId="{8AC479FB-0212-4655-9BEF-7DE361845994}" dt="2025-01-12T22:56:11.329" v="3968" actId="47"/>
        <pc:sldMkLst>
          <pc:docMk/>
          <pc:sldMk cId="3472279323" sldId="1125"/>
        </pc:sldMkLst>
      </pc:sldChg>
      <pc:sldChg chg="add del mod modShow">
        <pc:chgData name="Colombo, Simone" userId="6ec2f0fc-5ea0-4ba6-9508-c187a62bb2ef" providerId="ADAL" clId="{8AC479FB-0212-4655-9BEF-7DE361845994}" dt="2025-01-12T22:56:11.329" v="3968" actId="47"/>
        <pc:sldMkLst>
          <pc:docMk/>
          <pc:sldMk cId="784874160" sldId="1126"/>
        </pc:sldMkLst>
      </pc:sldChg>
      <pc:sldChg chg="add del mod modShow">
        <pc:chgData name="Colombo, Simone" userId="6ec2f0fc-5ea0-4ba6-9508-c187a62bb2ef" providerId="ADAL" clId="{8AC479FB-0212-4655-9BEF-7DE361845994}" dt="2025-01-12T22:56:11.329" v="3968" actId="47"/>
        <pc:sldMkLst>
          <pc:docMk/>
          <pc:sldMk cId="948573918" sldId="1128"/>
        </pc:sldMkLst>
      </pc:sldChg>
      <pc:sldChg chg="add del mod modShow">
        <pc:chgData name="Colombo, Simone" userId="6ec2f0fc-5ea0-4ba6-9508-c187a62bb2ef" providerId="ADAL" clId="{8AC479FB-0212-4655-9BEF-7DE361845994}" dt="2025-01-12T22:56:11.329" v="3968" actId="47"/>
        <pc:sldMkLst>
          <pc:docMk/>
          <pc:sldMk cId="3696442699" sldId="1129"/>
        </pc:sldMkLst>
      </pc:sldChg>
      <pc:sldChg chg="add del mod modShow">
        <pc:chgData name="Colombo, Simone" userId="6ec2f0fc-5ea0-4ba6-9508-c187a62bb2ef" providerId="ADAL" clId="{8AC479FB-0212-4655-9BEF-7DE361845994}" dt="2025-01-12T22:56:11.329" v="3968" actId="47"/>
        <pc:sldMkLst>
          <pc:docMk/>
          <pc:sldMk cId="264439460" sldId="1130"/>
        </pc:sldMkLst>
      </pc:sldChg>
      <pc:sldChg chg="add del mod modShow">
        <pc:chgData name="Colombo, Simone" userId="6ec2f0fc-5ea0-4ba6-9508-c187a62bb2ef" providerId="ADAL" clId="{8AC479FB-0212-4655-9BEF-7DE361845994}" dt="2025-01-12T22:56:11.329" v="3968" actId="47"/>
        <pc:sldMkLst>
          <pc:docMk/>
          <pc:sldMk cId="997736295" sldId="1131"/>
        </pc:sldMkLst>
      </pc:sldChg>
      <pc:sldChg chg="add del mod modShow">
        <pc:chgData name="Colombo, Simone" userId="6ec2f0fc-5ea0-4ba6-9508-c187a62bb2ef" providerId="ADAL" clId="{8AC479FB-0212-4655-9BEF-7DE361845994}" dt="2025-01-12T22:56:11.329" v="3968" actId="47"/>
        <pc:sldMkLst>
          <pc:docMk/>
          <pc:sldMk cId="4015007199" sldId="1132"/>
        </pc:sldMkLst>
      </pc:sldChg>
      <pc:sldChg chg="add del mod modShow">
        <pc:chgData name="Colombo, Simone" userId="6ec2f0fc-5ea0-4ba6-9508-c187a62bb2ef" providerId="ADAL" clId="{8AC479FB-0212-4655-9BEF-7DE361845994}" dt="2025-01-12T22:56:11.329" v="3968" actId="47"/>
        <pc:sldMkLst>
          <pc:docMk/>
          <pc:sldMk cId="2273921258" sldId="1137"/>
        </pc:sldMkLst>
      </pc:sldChg>
      <pc:sldChg chg="add del mod modShow">
        <pc:chgData name="Colombo, Simone" userId="6ec2f0fc-5ea0-4ba6-9508-c187a62bb2ef" providerId="ADAL" clId="{8AC479FB-0212-4655-9BEF-7DE361845994}" dt="2025-01-12T22:56:11.329" v="3968" actId="47"/>
        <pc:sldMkLst>
          <pc:docMk/>
          <pc:sldMk cId="2236777635" sldId="1145"/>
        </pc:sldMkLst>
      </pc:sldChg>
      <pc:sldChg chg="add del mod modShow">
        <pc:chgData name="Colombo, Simone" userId="6ec2f0fc-5ea0-4ba6-9508-c187a62bb2ef" providerId="ADAL" clId="{8AC479FB-0212-4655-9BEF-7DE361845994}" dt="2025-01-12T22:56:11.329" v="3968" actId="47"/>
        <pc:sldMkLst>
          <pc:docMk/>
          <pc:sldMk cId="71476809" sldId="1146"/>
        </pc:sldMkLst>
      </pc:sldChg>
      <pc:sldChg chg="add del mod modShow">
        <pc:chgData name="Colombo, Simone" userId="6ec2f0fc-5ea0-4ba6-9508-c187a62bb2ef" providerId="ADAL" clId="{8AC479FB-0212-4655-9BEF-7DE361845994}" dt="2025-01-12T22:56:11.329" v="3968" actId="47"/>
        <pc:sldMkLst>
          <pc:docMk/>
          <pc:sldMk cId="2123174406" sldId="1147"/>
        </pc:sldMkLst>
      </pc:sldChg>
      <pc:sldChg chg="add del mod modShow">
        <pc:chgData name="Colombo, Simone" userId="6ec2f0fc-5ea0-4ba6-9508-c187a62bb2ef" providerId="ADAL" clId="{8AC479FB-0212-4655-9BEF-7DE361845994}" dt="2025-01-12T22:56:11.329" v="3968" actId="47"/>
        <pc:sldMkLst>
          <pc:docMk/>
          <pc:sldMk cId="1105113795" sldId="1148"/>
        </pc:sldMkLst>
      </pc:sldChg>
      <pc:sldChg chg="add del mod modShow">
        <pc:chgData name="Colombo, Simone" userId="6ec2f0fc-5ea0-4ba6-9508-c187a62bb2ef" providerId="ADAL" clId="{8AC479FB-0212-4655-9BEF-7DE361845994}" dt="2025-01-12T22:56:11.329" v="3968" actId="47"/>
        <pc:sldMkLst>
          <pc:docMk/>
          <pc:sldMk cId="3396371731" sldId="1149"/>
        </pc:sldMkLst>
      </pc:sldChg>
      <pc:sldChg chg="add del mod modShow">
        <pc:chgData name="Colombo, Simone" userId="6ec2f0fc-5ea0-4ba6-9508-c187a62bb2ef" providerId="ADAL" clId="{8AC479FB-0212-4655-9BEF-7DE361845994}" dt="2025-01-12T22:56:11.329" v="3968" actId="47"/>
        <pc:sldMkLst>
          <pc:docMk/>
          <pc:sldMk cId="3559225791" sldId="1150"/>
        </pc:sldMkLst>
      </pc:sldChg>
      <pc:sldChg chg="add del mod modShow">
        <pc:chgData name="Colombo, Simone" userId="6ec2f0fc-5ea0-4ba6-9508-c187a62bb2ef" providerId="ADAL" clId="{8AC479FB-0212-4655-9BEF-7DE361845994}" dt="2025-01-12T22:56:11.329" v="3968" actId="47"/>
        <pc:sldMkLst>
          <pc:docMk/>
          <pc:sldMk cId="3380734276" sldId="1151"/>
        </pc:sldMkLst>
      </pc:sldChg>
      <pc:sldChg chg="add del">
        <pc:chgData name="Colombo, Simone" userId="6ec2f0fc-5ea0-4ba6-9508-c187a62bb2ef" providerId="ADAL" clId="{8AC479FB-0212-4655-9BEF-7DE361845994}" dt="2025-01-12T22:56:11.329" v="3968" actId="47"/>
        <pc:sldMkLst>
          <pc:docMk/>
          <pc:sldMk cId="1760918403" sldId="1152"/>
        </pc:sldMkLst>
      </pc:sldChg>
      <pc:sldChg chg="add del">
        <pc:chgData name="Colombo, Simone" userId="6ec2f0fc-5ea0-4ba6-9508-c187a62bb2ef" providerId="ADAL" clId="{8AC479FB-0212-4655-9BEF-7DE361845994}" dt="2025-01-12T22:56:11.329" v="3968" actId="47"/>
        <pc:sldMkLst>
          <pc:docMk/>
          <pc:sldMk cId="3796529765" sldId="1184"/>
        </pc:sldMkLst>
      </pc:sldChg>
      <pc:sldChg chg="add del">
        <pc:chgData name="Colombo, Simone" userId="6ec2f0fc-5ea0-4ba6-9508-c187a62bb2ef" providerId="ADAL" clId="{8AC479FB-0212-4655-9BEF-7DE361845994}" dt="2025-01-12T22:56:11.329" v="3968" actId="47"/>
        <pc:sldMkLst>
          <pc:docMk/>
          <pc:sldMk cId="3348890941" sldId="1193"/>
        </pc:sldMkLst>
      </pc:sldChg>
      <pc:sldChg chg="add del">
        <pc:chgData name="Colombo, Simone" userId="6ec2f0fc-5ea0-4ba6-9508-c187a62bb2ef" providerId="ADAL" clId="{8AC479FB-0212-4655-9BEF-7DE361845994}" dt="2025-01-12T22:56:11.329" v="3968" actId="47"/>
        <pc:sldMkLst>
          <pc:docMk/>
          <pc:sldMk cId="1340090214" sldId="1197"/>
        </pc:sldMkLst>
      </pc:sldChg>
      <pc:sldChg chg="add del">
        <pc:chgData name="Colombo, Simone" userId="6ec2f0fc-5ea0-4ba6-9508-c187a62bb2ef" providerId="ADAL" clId="{8AC479FB-0212-4655-9BEF-7DE361845994}" dt="2025-01-12T22:56:11.329" v="3968" actId="47"/>
        <pc:sldMkLst>
          <pc:docMk/>
          <pc:sldMk cId="1490420791" sldId="1198"/>
        </pc:sldMkLst>
      </pc:sldChg>
      <pc:sldChg chg="add del">
        <pc:chgData name="Colombo, Simone" userId="6ec2f0fc-5ea0-4ba6-9508-c187a62bb2ef" providerId="ADAL" clId="{8AC479FB-0212-4655-9BEF-7DE361845994}" dt="2025-01-12T22:56:11.329" v="3968" actId="47"/>
        <pc:sldMkLst>
          <pc:docMk/>
          <pc:sldMk cId="992653513" sldId="1199"/>
        </pc:sldMkLst>
      </pc:sldChg>
      <pc:sldChg chg="add del">
        <pc:chgData name="Colombo, Simone" userId="6ec2f0fc-5ea0-4ba6-9508-c187a62bb2ef" providerId="ADAL" clId="{8AC479FB-0212-4655-9BEF-7DE361845994}" dt="2025-01-12T22:56:11.329" v="3968" actId="47"/>
        <pc:sldMkLst>
          <pc:docMk/>
          <pc:sldMk cId="3037296519" sldId="1200"/>
        </pc:sldMkLst>
      </pc:sldChg>
      <pc:sldChg chg="add del">
        <pc:chgData name="Colombo, Simone" userId="6ec2f0fc-5ea0-4ba6-9508-c187a62bb2ef" providerId="ADAL" clId="{8AC479FB-0212-4655-9BEF-7DE361845994}" dt="2025-01-12T22:56:11.329" v="3968" actId="47"/>
        <pc:sldMkLst>
          <pc:docMk/>
          <pc:sldMk cId="2732532939" sldId="1201"/>
        </pc:sldMkLst>
      </pc:sldChg>
      <pc:sldChg chg="add del">
        <pc:chgData name="Colombo, Simone" userId="6ec2f0fc-5ea0-4ba6-9508-c187a62bb2ef" providerId="ADAL" clId="{8AC479FB-0212-4655-9BEF-7DE361845994}" dt="2025-01-12T22:56:11.329" v="3968" actId="47"/>
        <pc:sldMkLst>
          <pc:docMk/>
          <pc:sldMk cId="2595241137" sldId="1202"/>
        </pc:sldMkLst>
      </pc:sldChg>
      <pc:sldChg chg="add">
        <pc:chgData name="Colombo, Simone" userId="6ec2f0fc-5ea0-4ba6-9508-c187a62bb2ef" providerId="ADAL" clId="{8AC479FB-0212-4655-9BEF-7DE361845994}" dt="2025-01-12T15:27:08.933" v="3"/>
        <pc:sldMkLst>
          <pc:docMk/>
          <pc:sldMk cId="4243687528" sldId="1203"/>
        </pc:sldMkLst>
      </pc:sldChg>
      <pc:sldChg chg="addSp delSp modSp add mod delAnim modAnim modShow">
        <pc:chgData name="Colombo, Simone" userId="6ec2f0fc-5ea0-4ba6-9508-c187a62bb2ef" providerId="ADAL" clId="{8AC479FB-0212-4655-9BEF-7DE361845994}" dt="2025-01-13T03:25:37.180" v="4117"/>
        <pc:sldMkLst>
          <pc:docMk/>
          <pc:sldMk cId="3766509623" sldId="1204"/>
        </pc:sldMkLst>
        <pc:spChg chg="del">
          <ac:chgData name="Colombo, Simone" userId="6ec2f0fc-5ea0-4ba6-9508-c187a62bb2ef" providerId="ADAL" clId="{8AC479FB-0212-4655-9BEF-7DE361845994}" dt="2025-01-12T22:44:14.579" v="3427" actId="478"/>
          <ac:spMkLst>
            <pc:docMk/>
            <pc:sldMk cId="3766509623" sldId="1204"/>
            <ac:spMk id="19" creationId="{B088B216-440E-3B49-AAC2-8157B0DE06C0}"/>
          </ac:spMkLst>
        </pc:spChg>
        <pc:spChg chg="mod">
          <ac:chgData name="Colombo, Simone" userId="6ec2f0fc-5ea0-4ba6-9508-c187a62bb2ef" providerId="ADAL" clId="{8AC479FB-0212-4655-9BEF-7DE361845994}" dt="2025-01-12T16:04:54.316" v="307"/>
          <ac:spMkLst>
            <pc:docMk/>
            <pc:sldMk cId="3766509623" sldId="1204"/>
            <ac:spMk id="28" creationId="{76B14649-A1F8-3FE7-7CED-28A6D9E3552B}"/>
          </ac:spMkLst>
        </pc:spChg>
        <pc:spChg chg="mod">
          <ac:chgData name="Colombo, Simone" userId="6ec2f0fc-5ea0-4ba6-9508-c187a62bb2ef" providerId="ADAL" clId="{8AC479FB-0212-4655-9BEF-7DE361845994}" dt="2025-01-12T16:04:54.316" v="307"/>
          <ac:spMkLst>
            <pc:docMk/>
            <pc:sldMk cId="3766509623" sldId="1204"/>
            <ac:spMk id="29" creationId="{2EAE5958-C3ED-5326-E235-C59D7FE7A96F}"/>
          </ac:spMkLst>
        </pc:spChg>
        <pc:spChg chg="mod">
          <ac:chgData name="Colombo, Simone" userId="6ec2f0fc-5ea0-4ba6-9508-c187a62bb2ef" providerId="ADAL" clId="{8AC479FB-0212-4655-9BEF-7DE361845994}" dt="2025-01-12T16:04:54.316" v="307"/>
          <ac:spMkLst>
            <pc:docMk/>
            <pc:sldMk cId="3766509623" sldId="1204"/>
            <ac:spMk id="32" creationId="{3EE6257B-9A17-1750-4829-D7ED5B6CC486}"/>
          </ac:spMkLst>
        </pc:spChg>
        <pc:spChg chg="mod">
          <ac:chgData name="Colombo, Simone" userId="6ec2f0fc-5ea0-4ba6-9508-c187a62bb2ef" providerId="ADAL" clId="{8AC479FB-0212-4655-9BEF-7DE361845994}" dt="2025-01-12T16:04:54.316" v="307"/>
          <ac:spMkLst>
            <pc:docMk/>
            <pc:sldMk cId="3766509623" sldId="1204"/>
            <ac:spMk id="34" creationId="{C7807D9E-2B0E-5199-C663-4A97E52648D7}"/>
          </ac:spMkLst>
        </pc:spChg>
        <pc:spChg chg="mod">
          <ac:chgData name="Colombo, Simone" userId="6ec2f0fc-5ea0-4ba6-9508-c187a62bb2ef" providerId="ADAL" clId="{8AC479FB-0212-4655-9BEF-7DE361845994}" dt="2025-01-12T16:04:54.316" v="307"/>
          <ac:spMkLst>
            <pc:docMk/>
            <pc:sldMk cId="3766509623" sldId="1204"/>
            <ac:spMk id="38" creationId="{98850616-05F0-AC35-BA80-F4F91EF4DFF4}"/>
          </ac:spMkLst>
        </pc:spChg>
        <pc:spChg chg="mod">
          <ac:chgData name="Colombo, Simone" userId="6ec2f0fc-5ea0-4ba6-9508-c187a62bb2ef" providerId="ADAL" clId="{8AC479FB-0212-4655-9BEF-7DE361845994}" dt="2025-01-12T16:04:54.316" v="307"/>
          <ac:spMkLst>
            <pc:docMk/>
            <pc:sldMk cId="3766509623" sldId="1204"/>
            <ac:spMk id="41" creationId="{3EE9BF70-EC2C-3D5D-E3E4-BE8DA6641575}"/>
          </ac:spMkLst>
        </pc:spChg>
        <pc:spChg chg="mod">
          <ac:chgData name="Colombo, Simone" userId="6ec2f0fc-5ea0-4ba6-9508-c187a62bb2ef" providerId="ADAL" clId="{8AC479FB-0212-4655-9BEF-7DE361845994}" dt="2025-01-12T16:04:54.316" v="307"/>
          <ac:spMkLst>
            <pc:docMk/>
            <pc:sldMk cId="3766509623" sldId="1204"/>
            <ac:spMk id="43" creationId="{B5E1269F-FDD3-F2C7-7B00-6BCB80D9B7A4}"/>
          </ac:spMkLst>
        </pc:spChg>
        <pc:spChg chg="mod">
          <ac:chgData name="Colombo, Simone" userId="6ec2f0fc-5ea0-4ba6-9508-c187a62bb2ef" providerId="ADAL" clId="{8AC479FB-0212-4655-9BEF-7DE361845994}" dt="2025-01-12T16:04:54.316" v="307"/>
          <ac:spMkLst>
            <pc:docMk/>
            <pc:sldMk cId="3766509623" sldId="1204"/>
            <ac:spMk id="45" creationId="{E319785D-0278-4318-C9F3-3C74F93A0B41}"/>
          </ac:spMkLst>
        </pc:spChg>
        <pc:spChg chg="mod">
          <ac:chgData name="Colombo, Simone" userId="6ec2f0fc-5ea0-4ba6-9508-c187a62bb2ef" providerId="ADAL" clId="{8AC479FB-0212-4655-9BEF-7DE361845994}" dt="2025-01-12T16:04:54.316" v="307"/>
          <ac:spMkLst>
            <pc:docMk/>
            <pc:sldMk cId="3766509623" sldId="1204"/>
            <ac:spMk id="47" creationId="{E31B94AE-7651-F010-26F3-9BDD90ABCDEE}"/>
          </ac:spMkLst>
        </pc:spChg>
        <pc:spChg chg="mod">
          <ac:chgData name="Colombo, Simone" userId="6ec2f0fc-5ea0-4ba6-9508-c187a62bb2ef" providerId="ADAL" clId="{8AC479FB-0212-4655-9BEF-7DE361845994}" dt="2025-01-12T16:04:54.316" v="307"/>
          <ac:spMkLst>
            <pc:docMk/>
            <pc:sldMk cId="3766509623" sldId="1204"/>
            <ac:spMk id="49" creationId="{480FE394-090C-D593-5BBC-0736986273DD}"/>
          </ac:spMkLst>
        </pc:spChg>
        <pc:grpChg chg="mod">
          <ac:chgData name="Colombo, Simone" userId="6ec2f0fc-5ea0-4ba6-9508-c187a62bb2ef" providerId="ADAL" clId="{8AC479FB-0212-4655-9BEF-7DE361845994}" dt="2025-01-12T22:44:16.598" v="3428" actId="1076"/>
          <ac:grpSpMkLst>
            <pc:docMk/>
            <pc:sldMk cId="3766509623" sldId="1204"/>
            <ac:grpSpMk id="6" creationId="{638056BB-3479-1ADF-6A9F-92C0E578479F}"/>
          </ac:grpSpMkLst>
        </pc:grpChg>
        <pc:grpChg chg="mod">
          <ac:chgData name="Colombo, Simone" userId="6ec2f0fc-5ea0-4ba6-9508-c187a62bb2ef" providerId="ADAL" clId="{8AC479FB-0212-4655-9BEF-7DE361845994}" dt="2025-01-12T16:04:57.389" v="308" actId="1076"/>
          <ac:grpSpMkLst>
            <pc:docMk/>
            <pc:sldMk cId="3766509623" sldId="1204"/>
            <ac:grpSpMk id="10" creationId="{10E80A6F-9B85-5B44-5E9A-49E35D36980E}"/>
          </ac:grpSpMkLst>
        </pc:grpChg>
        <pc:picChg chg="del">
          <ac:chgData name="Colombo, Simone" userId="6ec2f0fc-5ea0-4ba6-9508-c187a62bb2ef" providerId="ADAL" clId="{8AC479FB-0212-4655-9BEF-7DE361845994}" dt="2025-01-12T16:04:47.247" v="305" actId="478"/>
          <ac:picMkLst>
            <pc:docMk/>
            <pc:sldMk cId="3766509623" sldId="1204"/>
            <ac:picMk id="12" creationId="{938CCE05-9C27-3FA2-940A-E92461E3A2A0}"/>
          </ac:picMkLst>
        </pc:picChg>
        <pc:picChg chg="del">
          <ac:chgData name="Colombo, Simone" userId="6ec2f0fc-5ea0-4ba6-9508-c187a62bb2ef" providerId="ADAL" clId="{8AC479FB-0212-4655-9BEF-7DE361845994}" dt="2025-01-12T22:44:11.449" v="3426" actId="478"/>
          <ac:picMkLst>
            <pc:docMk/>
            <pc:sldMk cId="3766509623" sldId="1204"/>
            <ac:picMk id="18" creationId="{D5FEFDF9-9077-5598-6EDD-5C74E27D0E52}"/>
          </ac:picMkLst>
        </pc:picChg>
        <pc:picChg chg="del">
          <ac:chgData name="Colombo, Simone" userId="6ec2f0fc-5ea0-4ba6-9508-c187a62bb2ef" providerId="ADAL" clId="{8AC479FB-0212-4655-9BEF-7DE361845994}" dt="2025-01-12T16:04:47.247" v="305" actId="478"/>
          <ac:picMkLst>
            <pc:docMk/>
            <pc:sldMk cId="3766509623" sldId="1204"/>
            <ac:picMk id="20" creationId="{66DD1146-8215-59A4-FEA5-C46E9D053B89}"/>
          </ac:picMkLst>
        </pc:picChg>
        <pc:picChg chg="del">
          <ac:chgData name="Colombo, Simone" userId="6ec2f0fc-5ea0-4ba6-9508-c187a62bb2ef" providerId="ADAL" clId="{8AC479FB-0212-4655-9BEF-7DE361845994}" dt="2025-01-12T16:04:47.247" v="305" actId="478"/>
          <ac:picMkLst>
            <pc:docMk/>
            <pc:sldMk cId="3766509623" sldId="1204"/>
            <ac:picMk id="21" creationId="{E3B366BA-275A-807A-D09E-3F1E35071497}"/>
          </ac:picMkLst>
        </pc:picChg>
        <pc:picChg chg="del">
          <ac:chgData name="Colombo, Simone" userId="6ec2f0fc-5ea0-4ba6-9508-c187a62bb2ef" providerId="ADAL" clId="{8AC479FB-0212-4655-9BEF-7DE361845994}" dt="2025-01-12T16:04:47.247" v="305" actId="478"/>
          <ac:picMkLst>
            <pc:docMk/>
            <pc:sldMk cId="3766509623" sldId="1204"/>
            <ac:picMk id="22" creationId="{141BB691-ACAB-49B4-E9E2-3ABD7BFACA9F}"/>
          </ac:picMkLst>
        </pc:picChg>
        <pc:picChg chg="del">
          <ac:chgData name="Colombo, Simone" userId="6ec2f0fc-5ea0-4ba6-9508-c187a62bb2ef" providerId="ADAL" clId="{8AC479FB-0212-4655-9BEF-7DE361845994}" dt="2025-01-12T16:04:47.247" v="305" actId="478"/>
          <ac:picMkLst>
            <pc:docMk/>
            <pc:sldMk cId="3766509623" sldId="1204"/>
            <ac:picMk id="23" creationId="{F46E58FF-4680-0293-A296-B7DDA6B31DDE}"/>
          </ac:picMkLst>
        </pc:picChg>
        <pc:picChg chg="del">
          <ac:chgData name="Colombo, Simone" userId="6ec2f0fc-5ea0-4ba6-9508-c187a62bb2ef" providerId="ADAL" clId="{8AC479FB-0212-4655-9BEF-7DE361845994}" dt="2025-01-12T16:04:47.247" v="305" actId="478"/>
          <ac:picMkLst>
            <pc:docMk/>
            <pc:sldMk cId="3766509623" sldId="1204"/>
            <ac:picMk id="24" creationId="{D5C12F82-BB95-73E4-CD27-2265B275C051}"/>
          </ac:picMkLst>
        </pc:picChg>
        <pc:picChg chg="del">
          <ac:chgData name="Colombo, Simone" userId="6ec2f0fc-5ea0-4ba6-9508-c187a62bb2ef" providerId="ADAL" clId="{8AC479FB-0212-4655-9BEF-7DE361845994}" dt="2025-01-12T16:04:47.247" v="305" actId="478"/>
          <ac:picMkLst>
            <pc:docMk/>
            <pc:sldMk cId="3766509623" sldId="1204"/>
            <ac:picMk id="25" creationId="{42E9B945-BB34-B4AA-E5DB-0475ED501194}"/>
          </ac:picMkLst>
        </pc:picChg>
        <pc:picChg chg="del">
          <ac:chgData name="Colombo, Simone" userId="6ec2f0fc-5ea0-4ba6-9508-c187a62bb2ef" providerId="ADAL" clId="{8AC479FB-0212-4655-9BEF-7DE361845994}" dt="2025-01-12T16:04:53.085" v="306" actId="478"/>
          <ac:picMkLst>
            <pc:docMk/>
            <pc:sldMk cId="3766509623" sldId="1204"/>
            <ac:picMk id="26" creationId="{CC5FEB09-B901-815D-B9BB-90B0FF250C19}"/>
          </ac:picMkLst>
        </pc:picChg>
        <pc:inkChg chg="mod ord">
          <ac:chgData name="Colombo, Simone" userId="6ec2f0fc-5ea0-4ba6-9508-c187a62bb2ef" providerId="ADAL" clId="{8AC479FB-0212-4655-9BEF-7DE361845994}" dt="2025-01-12T16:05:06.438" v="311" actId="166"/>
          <ac:inkMkLst>
            <pc:docMk/>
            <pc:sldMk cId="3766509623" sldId="1204"/>
            <ac:inkMk id="27" creationId="{76EEAF0F-6EAF-EA71-BBCB-C4A65B6C7DE0}"/>
          </ac:inkMkLst>
        </pc:inkChg>
      </pc:sldChg>
      <pc:sldChg chg="addSp modSp add mod modAnim modShow">
        <pc:chgData name="Colombo, Simone" userId="6ec2f0fc-5ea0-4ba6-9508-c187a62bb2ef" providerId="ADAL" clId="{8AC479FB-0212-4655-9BEF-7DE361845994}" dt="2025-01-12T19:33:52.597" v="2158" actId="20577"/>
        <pc:sldMkLst>
          <pc:docMk/>
          <pc:sldMk cId="736563688" sldId="1205"/>
        </pc:sldMkLst>
        <pc:spChg chg="mod">
          <ac:chgData name="Colombo, Simone" userId="6ec2f0fc-5ea0-4ba6-9508-c187a62bb2ef" providerId="ADAL" clId="{8AC479FB-0212-4655-9BEF-7DE361845994}" dt="2025-01-12T15:32:16.088" v="86" actId="20577"/>
          <ac:spMkLst>
            <pc:docMk/>
            <pc:sldMk cId="736563688" sldId="1205"/>
            <ac:spMk id="2" creationId="{40011800-F8D0-E5A2-43EC-0D662EBBADA3}"/>
          </ac:spMkLst>
        </pc:spChg>
        <pc:spChg chg="add mod">
          <ac:chgData name="Colombo, Simone" userId="6ec2f0fc-5ea0-4ba6-9508-c187a62bb2ef" providerId="ADAL" clId="{8AC479FB-0212-4655-9BEF-7DE361845994}" dt="2025-01-12T19:33:52.597" v="2158" actId="20577"/>
          <ac:spMkLst>
            <pc:docMk/>
            <pc:sldMk cId="736563688" sldId="1205"/>
            <ac:spMk id="6" creationId="{952BA61D-EEC7-6DC7-F606-B5E4787EF984}"/>
          </ac:spMkLst>
        </pc:spChg>
        <pc:picChg chg="mod">
          <ac:chgData name="Colombo, Simone" userId="6ec2f0fc-5ea0-4ba6-9508-c187a62bb2ef" providerId="ADAL" clId="{8AC479FB-0212-4655-9BEF-7DE361845994}" dt="2025-01-12T19:29:54.812" v="1990" actId="1036"/>
          <ac:picMkLst>
            <pc:docMk/>
            <pc:sldMk cId="736563688" sldId="1205"/>
            <ac:picMk id="3" creationId="{7809AF23-3542-AD68-0C66-FFB60A6448EB}"/>
          </ac:picMkLst>
        </pc:picChg>
        <pc:picChg chg="mod">
          <ac:chgData name="Colombo, Simone" userId="6ec2f0fc-5ea0-4ba6-9508-c187a62bb2ef" providerId="ADAL" clId="{8AC479FB-0212-4655-9BEF-7DE361845994}" dt="2025-01-12T19:29:54.812" v="1990" actId="1036"/>
          <ac:picMkLst>
            <pc:docMk/>
            <pc:sldMk cId="736563688" sldId="1205"/>
            <ac:picMk id="4" creationId="{C818FE9A-9A04-078A-CD67-16240E883162}"/>
          </ac:picMkLst>
        </pc:picChg>
      </pc:sldChg>
      <pc:sldChg chg="addSp delSp modSp add mod ord delAnim modAnim">
        <pc:chgData name="Colombo, Simone" userId="6ec2f0fc-5ea0-4ba6-9508-c187a62bb2ef" providerId="ADAL" clId="{8AC479FB-0212-4655-9BEF-7DE361845994}" dt="2025-01-13T03:25:57.468" v="4118"/>
        <pc:sldMkLst>
          <pc:docMk/>
          <pc:sldMk cId="1175127660" sldId="1206"/>
        </pc:sldMkLst>
        <pc:spChg chg="add mod">
          <ac:chgData name="Colombo, Simone" userId="6ec2f0fc-5ea0-4ba6-9508-c187a62bb2ef" providerId="ADAL" clId="{8AC479FB-0212-4655-9BEF-7DE361845994}" dt="2025-01-12T16:00:03.927" v="188" actId="164"/>
          <ac:spMkLst>
            <pc:docMk/>
            <pc:sldMk cId="1175127660" sldId="1206"/>
            <ac:spMk id="2" creationId="{D3380DCC-026F-CD26-F1D7-76D95383894D}"/>
          </ac:spMkLst>
        </pc:spChg>
        <pc:spChg chg="add del">
          <ac:chgData name="Colombo, Simone" userId="6ec2f0fc-5ea0-4ba6-9508-c187a62bb2ef" providerId="ADAL" clId="{8AC479FB-0212-4655-9BEF-7DE361845994}" dt="2025-01-12T15:49:01.104" v="120" actId="11529"/>
          <ac:spMkLst>
            <pc:docMk/>
            <pc:sldMk cId="1175127660" sldId="1206"/>
            <ac:spMk id="3" creationId="{1813B995-76D5-3E78-0957-2CBF5D269640}"/>
          </ac:spMkLst>
        </pc:spChg>
        <pc:spChg chg="del">
          <ac:chgData name="Colombo, Simone" userId="6ec2f0fc-5ea0-4ba6-9508-c187a62bb2ef" providerId="ADAL" clId="{8AC479FB-0212-4655-9BEF-7DE361845994}" dt="2025-01-12T15:34:31.576" v="94" actId="478"/>
          <ac:spMkLst>
            <pc:docMk/>
            <pc:sldMk cId="1175127660" sldId="1206"/>
            <ac:spMk id="8" creationId="{770B3F76-011D-BEDA-B483-C36A17C78C2D}"/>
          </ac:spMkLst>
        </pc:spChg>
        <pc:spChg chg="mod">
          <ac:chgData name="Colombo, Simone" userId="6ec2f0fc-5ea0-4ba6-9508-c187a62bb2ef" providerId="ADAL" clId="{8AC479FB-0212-4655-9BEF-7DE361845994}" dt="2025-01-12T15:34:08.929" v="93" actId="122"/>
          <ac:spMkLst>
            <pc:docMk/>
            <pc:sldMk cId="1175127660" sldId="1206"/>
            <ac:spMk id="11" creationId="{8AF1E4C2-25BA-8254-DB21-748F09B5E5C0}"/>
          </ac:spMkLst>
        </pc:spChg>
        <pc:spChg chg="mod">
          <ac:chgData name="Colombo, Simone" userId="6ec2f0fc-5ea0-4ba6-9508-c187a62bb2ef" providerId="ADAL" clId="{8AC479FB-0212-4655-9BEF-7DE361845994}" dt="2025-01-12T15:49:06.284" v="121"/>
          <ac:spMkLst>
            <pc:docMk/>
            <pc:sldMk cId="1175127660" sldId="1206"/>
            <ac:spMk id="12" creationId="{12DC5140-0866-2115-A4E0-C3FA9A0D4B38}"/>
          </ac:spMkLst>
        </pc:spChg>
        <pc:spChg chg="del mod">
          <ac:chgData name="Colombo, Simone" userId="6ec2f0fc-5ea0-4ba6-9508-c187a62bb2ef" providerId="ADAL" clId="{8AC479FB-0212-4655-9BEF-7DE361845994}" dt="2025-01-12T15:34:51.513" v="99" actId="478"/>
          <ac:spMkLst>
            <pc:docMk/>
            <pc:sldMk cId="1175127660" sldId="1206"/>
            <ac:spMk id="13" creationId="{1FD35533-1235-423B-221B-5F4833DE6C09}"/>
          </ac:spMkLst>
        </pc:spChg>
        <pc:spChg chg="add mod">
          <ac:chgData name="Colombo, Simone" userId="6ec2f0fc-5ea0-4ba6-9508-c187a62bb2ef" providerId="ADAL" clId="{8AC479FB-0212-4655-9BEF-7DE361845994}" dt="2025-01-12T15:49:06.284" v="121"/>
          <ac:spMkLst>
            <pc:docMk/>
            <pc:sldMk cId="1175127660" sldId="1206"/>
            <ac:spMk id="14" creationId="{4AD005E1-870B-701B-815C-C0FE76723A9E}"/>
          </ac:spMkLst>
        </pc:spChg>
        <pc:spChg chg="del">
          <ac:chgData name="Colombo, Simone" userId="6ec2f0fc-5ea0-4ba6-9508-c187a62bb2ef" providerId="ADAL" clId="{8AC479FB-0212-4655-9BEF-7DE361845994}" dt="2025-01-12T15:34:39.289" v="96" actId="478"/>
          <ac:spMkLst>
            <pc:docMk/>
            <pc:sldMk cId="1175127660" sldId="1206"/>
            <ac:spMk id="15" creationId="{7784B13E-D807-C6FC-9ACF-BFD8DB6C1B8F}"/>
          </ac:spMkLst>
        </pc:spChg>
        <pc:spChg chg="del">
          <ac:chgData name="Colombo, Simone" userId="6ec2f0fc-5ea0-4ba6-9508-c187a62bb2ef" providerId="ADAL" clId="{8AC479FB-0212-4655-9BEF-7DE361845994}" dt="2025-01-12T15:34:42.983" v="97" actId="478"/>
          <ac:spMkLst>
            <pc:docMk/>
            <pc:sldMk cId="1175127660" sldId="1206"/>
            <ac:spMk id="16" creationId="{EC2D874B-5118-33FE-5677-4F8F13A08526}"/>
          </ac:spMkLst>
        </pc:spChg>
        <pc:spChg chg="del">
          <ac:chgData name="Colombo, Simone" userId="6ec2f0fc-5ea0-4ba6-9508-c187a62bb2ef" providerId="ADAL" clId="{8AC479FB-0212-4655-9BEF-7DE361845994}" dt="2025-01-12T15:34:42.983" v="97" actId="478"/>
          <ac:spMkLst>
            <pc:docMk/>
            <pc:sldMk cId="1175127660" sldId="1206"/>
            <ac:spMk id="17" creationId="{7724E786-B7B2-D75D-A32A-C774772A3AA2}"/>
          </ac:spMkLst>
        </pc:spChg>
        <pc:spChg chg="add mod">
          <ac:chgData name="Colombo, Simone" userId="6ec2f0fc-5ea0-4ba6-9508-c187a62bb2ef" providerId="ADAL" clId="{8AC479FB-0212-4655-9BEF-7DE361845994}" dt="2025-01-12T16:00:03.927" v="188" actId="164"/>
          <ac:spMkLst>
            <pc:docMk/>
            <pc:sldMk cId="1175127660" sldId="1206"/>
            <ac:spMk id="18" creationId="{EAC32AB5-89B4-C5EA-92F4-4E3AF038954F}"/>
          </ac:spMkLst>
        </pc:spChg>
        <pc:spChg chg="add mod">
          <ac:chgData name="Colombo, Simone" userId="6ec2f0fc-5ea0-4ba6-9508-c187a62bb2ef" providerId="ADAL" clId="{8AC479FB-0212-4655-9BEF-7DE361845994}" dt="2025-01-12T16:00:03.927" v="188" actId="164"/>
          <ac:spMkLst>
            <pc:docMk/>
            <pc:sldMk cId="1175127660" sldId="1206"/>
            <ac:spMk id="19" creationId="{D4C88348-AF10-8504-C7FD-817E06B51787}"/>
          </ac:spMkLst>
        </pc:spChg>
        <pc:spChg chg="add mod">
          <ac:chgData name="Colombo, Simone" userId="6ec2f0fc-5ea0-4ba6-9508-c187a62bb2ef" providerId="ADAL" clId="{8AC479FB-0212-4655-9BEF-7DE361845994}" dt="2025-01-12T16:19:12.442" v="553" actId="1076"/>
          <ac:spMkLst>
            <pc:docMk/>
            <pc:sldMk cId="1175127660" sldId="1206"/>
            <ac:spMk id="29" creationId="{07800D3E-2075-8292-6BD7-BF6C078D1CA2}"/>
          </ac:spMkLst>
        </pc:spChg>
        <pc:spChg chg="add del mod">
          <ac:chgData name="Colombo, Simone" userId="6ec2f0fc-5ea0-4ba6-9508-c187a62bb2ef" providerId="ADAL" clId="{8AC479FB-0212-4655-9BEF-7DE361845994}" dt="2025-01-12T16:19:06.320" v="552" actId="21"/>
          <ac:spMkLst>
            <pc:docMk/>
            <pc:sldMk cId="1175127660" sldId="1206"/>
            <ac:spMk id="30" creationId="{42D68C57-2BA6-E657-DA06-FD209771BC1E}"/>
          </ac:spMkLst>
        </pc:spChg>
        <pc:spChg chg="add del mod">
          <ac:chgData name="Colombo, Simone" userId="6ec2f0fc-5ea0-4ba6-9508-c187a62bb2ef" providerId="ADAL" clId="{8AC479FB-0212-4655-9BEF-7DE361845994}" dt="2025-01-12T16:19:06.320" v="552" actId="21"/>
          <ac:spMkLst>
            <pc:docMk/>
            <pc:sldMk cId="1175127660" sldId="1206"/>
            <ac:spMk id="31" creationId="{F07639F8-B779-212C-DF2B-7F048817CDAC}"/>
          </ac:spMkLst>
        </pc:spChg>
        <pc:spChg chg="add del mod">
          <ac:chgData name="Colombo, Simone" userId="6ec2f0fc-5ea0-4ba6-9508-c187a62bb2ef" providerId="ADAL" clId="{8AC479FB-0212-4655-9BEF-7DE361845994}" dt="2025-01-12T16:19:06.320" v="552" actId="21"/>
          <ac:spMkLst>
            <pc:docMk/>
            <pc:sldMk cId="1175127660" sldId="1206"/>
            <ac:spMk id="33" creationId="{E49C7A56-3199-5FC5-123C-CA0D343BE922}"/>
          </ac:spMkLst>
        </pc:spChg>
        <pc:spChg chg="add mod">
          <ac:chgData name="Colombo, Simone" userId="6ec2f0fc-5ea0-4ba6-9508-c187a62bb2ef" providerId="ADAL" clId="{8AC479FB-0212-4655-9BEF-7DE361845994}" dt="2025-01-12T16:19:19.580" v="555" actId="1076"/>
          <ac:spMkLst>
            <pc:docMk/>
            <pc:sldMk cId="1175127660" sldId="1206"/>
            <ac:spMk id="34" creationId="{42D68C57-2BA6-E657-DA06-FD209771BC1E}"/>
          </ac:spMkLst>
        </pc:spChg>
        <pc:spChg chg="add mod">
          <ac:chgData name="Colombo, Simone" userId="6ec2f0fc-5ea0-4ba6-9508-c187a62bb2ef" providerId="ADAL" clId="{8AC479FB-0212-4655-9BEF-7DE361845994}" dt="2025-01-12T16:19:19.580" v="555" actId="1076"/>
          <ac:spMkLst>
            <pc:docMk/>
            <pc:sldMk cId="1175127660" sldId="1206"/>
            <ac:spMk id="35" creationId="{F07639F8-B779-212C-DF2B-7F048817CDAC}"/>
          </ac:spMkLst>
        </pc:spChg>
        <pc:spChg chg="add mod">
          <ac:chgData name="Colombo, Simone" userId="6ec2f0fc-5ea0-4ba6-9508-c187a62bb2ef" providerId="ADAL" clId="{8AC479FB-0212-4655-9BEF-7DE361845994}" dt="2025-01-12T16:19:19.580" v="555" actId="1076"/>
          <ac:spMkLst>
            <pc:docMk/>
            <pc:sldMk cId="1175127660" sldId="1206"/>
            <ac:spMk id="36" creationId="{E49C7A56-3199-5FC5-123C-CA0D343BE922}"/>
          </ac:spMkLst>
        </pc:spChg>
        <pc:spChg chg="add mod">
          <ac:chgData name="Colombo, Simone" userId="6ec2f0fc-5ea0-4ba6-9508-c187a62bb2ef" providerId="ADAL" clId="{8AC479FB-0212-4655-9BEF-7DE361845994}" dt="2025-01-12T18:24:18.926" v="1255" actId="20577"/>
          <ac:spMkLst>
            <pc:docMk/>
            <pc:sldMk cId="1175127660" sldId="1206"/>
            <ac:spMk id="37" creationId="{46E6C1AA-F0E6-81A5-FD4D-0C4B7FA7B502}"/>
          </ac:spMkLst>
        </pc:spChg>
        <pc:grpChg chg="mod">
          <ac:chgData name="Colombo, Simone" userId="6ec2f0fc-5ea0-4ba6-9508-c187a62bb2ef" providerId="ADAL" clId="{8AC479FB-0212-4655-9BEF-7DE361845994}" dt="2025-01-12T16:00:03.927" v="188" actId="164"/>
          <ac:grpSpMkLst>
            <pc:docMk/>
            <pc:sldMk cId="1175127660" sldId="1206"/>
            <ac:grpSpMk id="4" creationId="{EF9EE3DA-F034-2712-41AB-CED0ED7093C3}"/>
          </ac:grpSpMkLst>
        </pc:grpChg>
        <pc:grpChg chg="add mod">
          <ac:chgData name="Colombo, Simone" userId="6ec2f0fc-5ea0-4ba6-9508-c187a62bb2ef" providerId="ADAL" clId="{8AC479FB-0212-4655-9BEF-7DE361845994}" dt="2025-01-12T15:49:06.284" v="121"/>
          <ac:grpSpMkLst>
            <pc:docMk/>
            <pc:sldMk cId="1175127660" sldId="1206"/>
            <ac:grpSpMk id="7" creationId="{58853807-8278-35A5-79BF-BEAE6C7AD84B}"/>
          </ac:grpSpMkLst>
        </pc:grpChg>
        <pc:grpChg chg="mod">
          <ac:chgData name="Colombo, Simone" userId="6ec2f0fc-5ea0-4ba6-9508-c187a62bb2ef" providerId="ADAL" clId="{8AC479FB-0212-4655-9BEF-7DE361845994}" dt="2025-01-12T16:05:50.703" v="316" actId="1076"/>
          <ac:grpSpMkLst>
            <pc:docMk/>
            <pc:sldMk cId="1175127660" sldId="1206"/>
            <ac:grpSpMk id="20" creationId="{B2568090-97BF-A740-3A78-611D1FA61455}"/>
          </ac:grpSpMkLst>
        </pc:grpChg>
        <pc:grpChg chg="add mod">
          <ac:chgData name="Colombo, Simone" userId="6ec2f0fc-5ea0-4ba6-9508-c187a62bb2ef" providerId="ADAL" clId="{8AC479FB-0212-4655-9BEF-7DE361845994}" dt="2025-01-12T16:05:50.703" v="316" actId="1076"/>
          <ac:grpSpMkLst>
            <pc:docMk/>
            <pc:sldMk cId="1175127660" sldId="1206"/>
            <ac:grpSpMk id="27" creationId="{77D9A683-5CB3-AE08-57EC-FE09D680796E}"/>
          </ac:grpSpMkLst>
        </pc:grpChg>
        <pc:picChg chg="mod">
          <ac:chgData name="Colombo, Simone" userId="6ec2f0fc-5ea0-4ba6-9508-c187a62bb2ef" providerId="ADAL" clId="{8AC479FB-0212-4655-9BEF-7DE361845994}" dt="2025-01-12T15:49:06.284" v="121"/>
          <ac:picMkLst>
            <pc:docMk/>
            <pc:sldMk cId="1175127660" sldId="1206"/>
            <ac:picMk id="9" creationId="{74802E68-1B3A-A326-AD22-7B316E9F3F54}"/>
          </ac:picMkLst>
        </pc:picChg>
        <pc:cxnChg chg="mod">
          <ac:chgData name="Colombo, Simone" userId="6ec2f0fc-5ea0-4ba6-9508-c187a62bb2ef" providerId="ADAL" clId="{8AC479FB-0212-4655-9BEF-7DE361845994}" dt="2025-01-12T15:49:06.284" v="121"/>
          <ac:cxnSpMkLst>
            <pc:docMk/>
            <pc:sldMk cId="1175127660" sldId="1206"/>
            <ac:cxnSpMk id="10" creationId="{902E0E5B-5580-00C5-9972-743804A74FF2}"/>
          </ac:cxnSpMkLst>
        </pc:cxnChg>
      </pc:sldChg>
      <pc:sldChg chg="addSp delSp modSp add mod modTransition delAnim modAnim">
        <pc:chgData name="Colombo, Simone" userId="6ec2f0fc-5ea0-4ba6-9508-c187a62bb2ef" providerId="ADAL" clId="{8AC479FB-0212-4655-9BEF-7DE361845994}" dt="2025-01-13T03:17:42.606" v="4093"/>
        <pc:sldMkLst>
          <pc:docMk/>
          <pc:sldMk cId="3479563382" sldId="1207"/>
        </pc:sldMkLst>
        <pc:spChg chg="del">
          <ac:chgData name="Colombo, Simone" userId="6ec2f0fc-5ea0-4ba6-9508-c187a62bb2ef" providerId="ADAL" clId="{8AC479FB-0212-4655-9BEF-7DE361845994}" dt="2025-01-12T21:32:33.036" v="3369" actId="478"/>
          <ac:spMkLst>
            <pc:docMk/>
            <pc:sldMk cId="3479563382" sldId="1207"/>
            <ac:spMk id="2" creationId="{24737146-B29D-039E-A5EE-B96651DCF8E9}"/>
          </ac:spMkLst>
        </pc:spChg>
        <pc:spChg chg="add del mod">
          <ac:chgData name="Colombo, Simone" userId="6ec2f0fc-5ea0-4ba6-9508-c187a62bb2ef" providerId="ADAL" clId="{8AC479FB-0212-4655-9BEF-7DE361845994}" dt="2025-01-12T21:32:36.251" v="3370" actId="478"/>
          <ac:spMkLst>
            <pc:docMk/>
            <pc:sldMk cId="3479563382" sldId="1207"/>
            <ac:spMk id="4" creationId="{995A9F6D-CA92-7381-0E54-D5261E378635}"/>
          </ac:spMkLst>
        </pc:spChg>
        <pc:spChg chg="add mod">
          <ac:chgData name="Colombo, Simone" userId="6ec2f0fc-5ea0-4ba6-9508-c187a62bb2ef" providerId="ADAL" clId="{8AC479FB-0212-4655-9BEF-7DE361845994}" dt="2025-01-13T03:17:35.356" v="4092"/>
          <ac:spMkLst>
            <pc:docMk/>
            <pc:sldMk cId="3479563382" sldId="1207"/>
            <ac:spMk id="10" creationId="{2A9E91FC-58F2-13AD-2C05-038AD34B4D83}"/>
          </ac:spMkLst>
        </pc:spChg>
        <pc:picChg chg="add del mod">
          <ac:chgData name="Colombo, Simone" userId="6ec2f0fc-5ea0-4ba6-9508-c187a62bb2ef" providerId="ADAL" clId="{8AC479FB-0212-4655-9BEF-7DE361845994}" dt="2025-01-13T03:16:45.050" v="4086" actId="478"/>
          <ac:picMkLst>
            <pc:docMk/>
            <pc:sldMk cId="3479563382" sldId="1207"/>
            <ac:picMk id="5" creationId="{7063BF4D-D559-2C27-6DE9-A21194B97D33}"/>
          </ac:picMkLst>
        </pc:picChg>
        <pc:picChg chg="add mod">
          <ac:chgData name="Colombo, Simone" userId="6ec2f0fc-5ea0-4ba6-9508-c187a62bb2ef" providerId="ADAL" clId="{8AC479FB-0212-4655-9BEF-7DE361845994}" dt="2025-01-13T03:16:47.519" v="4087"/>
          <ac:picMkLst>
            <pc:docMk/>
            <pc:sldMk cId="3479563382" sldId="1207"/>
            <ac:picMk id="6" creationId="{8A888735-AC96-6E60-9AF5-DCEF18CCB92F}"/>
          </ac:picMkLst>
        </pc:picChg>
        <pc:picChg chg="add mod">
          <ac:chgData name="Colombo, Simone" userId="6ec2f0fc-5ea0-4ba6-9508-c187a62bb2ef" providerId="ADAL" clId="{8AC479FB-0212-4655-9BEF-7DE361845994}" dt="2025-01-13T03:17:01.263" v="4088"/>
          <ac:picMkLst>
            <pc:docMk/>
            <pc:sldMk cId="3479563382" sldId="1207"/>
            <ac:picMk id="7" creationId="{BC2F591E-0A8D-3C19-30C8-27D6DB98CD32}"/>
          </ac:picMkLst>
        </pc:picChg>
        <pc:picChg chg="add mod">
          <ac:chgData name="Colombo, Simone" userId="6ec2f0fc-5ea0-4ba6-9508-c187a62bb2ef" providerId="ADAL" clId="{8AC479FB-0212-4655-9BEF-7DE361845994}" dt="2025-01-13T03:17:35.356" v="4092"/>
          <ac:picMkLst>
            <pc:docMk/>
            <pc:sldMk cId="3479563382" sldId="1207"/>
            <ac:picMk id="8" creationId="{35FCBDBE-56DA-A3E0-D428-D3C5C3F5549D}"/>
          </ac:picMkLst>
        </pc:picChg>
        <pc:picChg chg="del">
          <ac:chgData name="Colombo, Simone" userId="6ec2f0fc-5ea0-4ba6-9508-c187a62bb2ef" providerId="ADAL" clId="{8AC479FB-0212-4655-9BEF-7DE361845994}" dt="2025-01-12T21:32:33.036" v="3369" actId="478"/>
          <ac:picMkLst>
            <pc:docMk/>
            <pc:sldMk cId="3479563382" sldId="1207"/>
            <ac:picMk id="16" creationId="{538E49D8-18C6-D257-8703-ED407B0006B7}"/>
          </ac:picMkLst>
        </pc:picChg>
        <pc:picChg chg="del">
          <ac:chgData name="Colombo, Simone" userId="6ec2f0fc-5ea0-4ba6-9508-c187a62bb2ef" providerId="ADAL" clId="{8AC479FB-0212-4655-9BEF-7DE361845994}" dt="2025-01-12T21:32:33.036" v="3369" actId="478"/>
          <ac:picMkLst>
            <pc:docMk/>
            <pc:sldMk cId="3479563382" sldId="1207"/>
            <ac:picMk id="19" creationId="{B5C4624F-887B-FE1D-1365-FF62BAD5178F}"/>
          </ac:picMkLst>
        </pc:picChg>
        <pc:picChg chg="del">
          <ac:chgData name="Colombo, Simone" userId="6ec2f0fc-5ea0-4ba6-9508-c187a62bb2ef" providerId="ADAL" clId="{8AC479FB-0212-4655-9BEF-7DE361845994}" dt="2025-01-12T21:32:33.036" v="3369" actId="478"/>
          <ac:picMkLst>
            <pc:docMk/>
            <pc:sldMk cId="3479563382" sldId="1207"/>
            <ac:picMk id="22" creationId="{B092EF8B-3360-8F9D-9F86-CAA022B5D013}"/>
          </ac:picMkLst>
        </pc:picChg>
      </pc:sldChg>
      <pc:sldChg chg="addSp modSp add mod modAnim">
        <pc:chgData name="Colombo, Simone" userId="6ec2f0fc-5ea0-4ba6-9508-c187a62bb2ef" providerId="ADAL" clId="{8AC479FB-0212-4655-9BEF-7DE361845994}" dt="2025-01-13T03:23:08.825" v="4116"/>
        <pc:sldMkLst>
          <pc:docMk/>
          <pc:sldMk cId="3907115208" sldId="1208"/>
        </pc:sldMkLst>
        <pc:grpChg chg="mod">
          <ac:chgData name="Colombo, Simone" userId="6ec2f0fc-5ea0-4ba6-9508-c187a62bb2ef" providerId="ADAL" clId="{8AC479FB-0212-4655-9BEF-7DE361845994}" dt="2025-01-13T03:20:11.643" v="4102" actId="171"/>
          <ac:grpSpMkLst>
            <pc:docMk/>
            <pc:sldMk cId="3907115208" sldId="1208"/>
            <ac:grpSpMk id="21" creationId="{DD74F08E-0364-89B0-0405-8C62E302ED13}"/>
          </ac:grpSpMkLst>
        </pc:grpChg>
        <pc:picChg chg="add mod">
          <ac:chgData name="Colombo, Simone" userId="6ec2f0fc-5ea0-4ba6-9508-c187a62bb2ef" providerId="ADAL" clId="{8AC479FB-0212-4655-9BEF-7DE361845994}" dt="2025-01-13T03:17:11.682" v="4091"/>
          <ac:picMkLst>
            <pc:docMk/>
            <pc:sldMk cId="3907115208" sldId="1208"/>
            <ac:picMk id="3" creationId="{C6F8CD50-24EE-A6E6-984A-1B19F5B849F1}"/>
          </ac:picMkLst>
        </pc:picChg>
        <pc:picChg chg="mod">
          <ac:chgData name="Colombo, Simone" userId="6ec2f0fc-5ea0-4ba6-9508-c187a62bb2ef" providerId="ADAL" clId="{8AC479FB-0212-4655-9BEF-7DE361845994}" dt="2025-01-13T03:18:38.429" v="4099" actId="1076"/>
          <ac:picMkLst>
            <pc:docMk/>
            <pc:sldMk cId="3907115208" sldId="1208"/>
            <ac:picMk id="16" creationId="{B25A33E4-331E-8AB6-06AF-0EFF5250C223}"/>
          </ac:picMkLst>
        </pc:picChg>
        <pc:picChg chg="mod">
          <ac:chgData name="Colombo, Simone" userId="6ec2f0fc-5ea0-4ba6-9508-c187a62bb2ef" providerId="ADAL" clId="{8AC479FB-0212-4655-9BEF-7DE361845994}" dt="2025-01-13T03:18:38.429" v="4099" actId="1076"/>
          <ac:picMkLst>
            <pc:docMk/>
            <pc:sldMk cId="3907115208" sldId="1208"/>
            <ac:picMk id="1028" creationId="{03DABCFB-D89A-2B0E-B3F4-021740350A3D}"/>
          </ac:picMkLst>
        </pc:picChg>
        <pc:picChg chg="mod">
          <ac:chgData name="Colombo, Simone" userId="6ec2f0fc-5ea0-4ba6-9508-c187a62bb2ef" providerId="ADAL" clId="{8AC479FB-0212-4655-9BEF-7DE361845994}" dt="2025-01-13T03:18:38.429" v="4099" actId="1076"/>
          <ac:picMkLst>
            <pc:docMk/>
            <pc:sldMk cId="3907115208" sldId="1208"/>
            <ac:picMk id="1030" creationId="{FAA53DF2-B55D-D74D-D1C1-AB92B46E2FDF}"/>
          </ac:picMkLst>
        </pc:picChg>
      </pc:sldChg>
      <pc:sldChg chg="addSp delSp modSp add mod">
        <pc:chgData name="Colombo, Simone" userId="6ec2f0fc-5ea0-4ba6-9508-c187a62bb2ef" providerId="ADAL" clId="{8AC479FB-0212-4655-9BEF-7DE361845994}" dt="2025-01-13T03:21:05.778" v="4108" actId="478"/>
        <pc:sldMkLst>
          <pc:docMk/>
          <pc:sldMk cId="1145059274" sldId="1209"/>
        </pc:sldMkLst>
        <pc:spChg chg="mod">
          <ac:chgData name="Colombo, Simone" userId="6ec2f0fc-5ea0-4ba6-9508-c187a62bb2ef" providerId="ADAL" clId="{8AC479FB-0212-4655-9BEF-7DE361845994}" dt="2025-01-12T22:43:23.892" v="3377" actId="20577"/>
          <ac:spMkLst>
            <pc:docMk/>
            <pc:sldMk cId="1145059274" sldId="1209"/>
            <ac:spMk id="2" creationId="{59F450D9-CABE-4A37-7D16-46530529ABC1}"/>
          </ac:spMkLst>
        </pc:spChg>
        <pc:spChg chg="add del mod">
          <ac:chgData name="Colombo, Simone" userId="6ec2f0fc-5ea0-4ba6-9508-c187a62bb2ef" providerId="ADAL" clId="{8AC479FB-0212-4655-9BEF-7DE361845994}" dt="2025-01-13T03:21:05.778" v="4108" actId="478"/>
          <ac:spMkLst>
            <pc:docMk/>
            <pc:sldMk cId="1145059274" sldId="1209"/>
            <ac:spMk id="3" creationId="{8D6B7145-3EF9-2EE5-12BD-BA070B9CBA20}"/>
          </ac:spMkLst>
        </pc:spChg>
        <pc:picChg chg="del">
          <ac:chgData name="Colombo, Simone" userId="6ec2f0fc-5ea0-4ba6-9508-c187a62bb2ef" providerId="ADAL" clId="{8AC479FB-0212-4655-9BEF-7DE361845994}" dt="2025-01-13T03:20:56.557" v="4107" actId="478"/>
          <ac:picMkLst>
            <pc:docMk/>
            <pc:sldMk cId="1145059274" sldId="1209"/>
            <ac:picMk id="2050" creationId="{94D4C9B6-B57A-9469-892A-7381F9083437}"/>
          </ac:picMkLst>
        </pc:picChg>
      </pc:sldChg>
      <pc:sldChg chg="add del">
        <pc:chgData name="Colombo, Simone" userId="6ec2f0fc-5ea0-4ba6-9508-c187a62bb2ef" providerId="ADAL" clId="{8AC479FB-0212-4655-9BEF-7DE361845994}" dt="2025-01-12T18:24:51.125" v="1256" actId="47"/>
        <pc:sldMkLst>
          <pc:docMk/>
          <pc:sldMk cId="1146990671" sldId="1210"/>
        </pc:sldMkLst>
      </pc:sldChg>
      <pc:sldChg chg="addSp delSp modSp add mod modTransition delAnim modAnim">
        <pc:chgData name="Colombo, Simone" userId="6ec2f0fc-5ea0-4ba6-9508-c187a62bb2ef" providerId="ADAL" clId="{8AC479FB-0212-4655-9BEF-7DE361845994}" dt="2025-01-13T03:29:26.656" v="4183" actId="1076"/>
        <pc:sldMkLst>
          <pc:docMk/>
          <pc:sldMk cId="267891851" sldId="1211"/>
        </pc:sldMkLst>
        <pc:spChg chg="add mod">
          <ac:chgData name="Colombo, Simone" userId="6ec2f0fc-5ea0-4ba6-9508-c187a62bb2ef" providerId="ADAL" clId="{8AC479FB-0212-4655-9BEF-7DE361845994}" dt="2025-01-12T17:49:56.855" v="734" actId="14100"/>
          <ac:spMkLst>
            <pc:docMk/>
            <pc:sldMk cId="267891851" sldId="1211"/>
            <ac:spMk id="3" creationId="{7663E003-9866-F9FC-C438-562000E96425}"/>
          </ac:spMkLst>
        </pc:spChg>
        <pc:spChg chg="add mod">
          <ac:chgData name="Colombo, Simone" userId="6ec2f0fc-5ea0-4ba6-9508-c187a62bb2ef" providerId="ADAL" clId="{8AC479FB-0212-4655-9BEF-7DE361845994}" dt="2025-01-12T17:50:02.673" v="735" actId="164"/>
          <ac:spMkLst>
            <pc:docMk/>
            <pc:sldMk cId="267891851" sldId="1211"/>
            <ac:spMk id="8" creationId="{1D38CBC8-7508-3A88-5D81-AF2B4B56F05B}"/>
          </ac:spMkLst>
        </pc:spChg>
        <pc:spChg chg="mod">
          <ac:chgData name="Colombo, Simone" userId="6ec2f0fc-5ea0-4ba6-9508-c187a62bb2ef" providerId="ADAL" clId="{8AC479FB-0212-4655-9BEF-7DE361845994}" dt="2025-01-12T18:11:34.116" v="1016" actId="1076"/>
          <ac:spMkLst>
            <pc:docMk/>
            <pc:sldMk cId="267891851" sldId="1211"/>
            <ac:spMk id="16" creationId="{00E77B35-D615-5799-216C-D4C6B72261C8}"/>
          </ac:spMkLst>
        </pc:spChg>
        <pc:spChg chg="add mod">
          <ac:chgData name="Colombo, Simone" userId="6ec2f0fc-5ea0-4ba6-9508-c187a62bb2ef" providerId="ADAL" clId="{8AC479FB-0212-4655-9BEF-7DE361845994}" dt="2025-01-12T18:11:34.116" v="1016" actId="1076"/>
          <ac:spMkLst>
            <pc:docMk/>
            <pc:sldMk cId="267891851" sldId="1211"/>
            <ac:spMk id="30" creationId="{54B60687-09F3-F7BC-B597-436657E14674}"/>
          </ac:spMkLst>
        </pc:spChg>
        <pc:spChg chg="add mod">
          <ac:chgData name="Colombo, Simone" userId="6ec2f0fc-5ea0-4ba6-9508-c187a62bb2ef" providerId="ADAL" clId="{8AC479FB-0212-4655-9BEF-7DE361845994}" dt="2025-01-12T18:11:34.116" v="1016" actId="1076"/>
          <ac:spMkLst>
            <pc:docMk/>
            <pc:sldMk cId="267891851" sldId="1211"/>
            <ac:spMk id="31" creationId="{AEEBD9EA-218E-66CD-468D-49A36E53A449}"/>
          </ac:spMkLst>
        </pc:spChg>
        <pc:spChg chg="del">
          <ac:chgData name="Colombo, Simone" userId="6ec2f0fc-5ea0-4ba6-9508-c187a62bb2ef" providerId="ADAL" clId="{8AC479FB-0212-4655-9BEF-7DE361845994}" dt="2025-01-12T16:19:54.495" v="558" actId="478"/>
          <ac:spMkLst>
            <pc:docMk/>
            <pc:sldMk cId="267891851" sldId="1211"/>
            <ac:spMk id="34" creationId="{5412D4A1-2F2B-9FDC-CC85-8DC2D60409ED}"/>
          </ac:spMkLst>
        </pc:spChg>
        <pc:spChg chg="del">
          <ac:chgData name="Colombo, Simone" userId="6ec2f0fc-5ea0-4ba6-9508-c187a62bb2ef" providerId="ADAL" clId="{8AC479FB-0212-4655-9BEF-7DE361845994}" dt="2025-01-12T16:19:54.495" v="558" actId="478"/>
          <ac:spMkLst>
            <pc:docMk/>
            <pc:sldMk cId="267891851" sldId="1211"/>
            <ac:spMk id="35" creationId="{01318401-A7D7-8490-BA16-BDACB56F9AF3}"/>
          </ac:spMkLst>
        </pc:spChg>
        <pc:spChg chg="del">
          <ac:chgData name="Colombo, Simone" userId="6ec2f0fc-5ea0-4ba6-9508-c187a62bb2ef" providerId="ADAL" clId="{8AC479FB-0212-4655-9BEF-7DE361845994}" dt="2025-01-12T16:19:54.495" v="558" actId="478"/>
          <ac:spMkLst>
            <pc:docMk/>
            <pc:sldMk cId="267891851" sldId="1211"/>
            <ac:spMk id="36" creationId="{8DE137D6-F6D6-98D5-D16B-62620B75D0A7}"/>
          </ac:spMkLst>
        </pc:spChg>
        <pc:spChg chg="add del mod">
          <ac:chgData name="Colombo, Simone" userId="6ec2f0fc-5ea0-4ba6-9508-c187a62bb2ef" providerId="ADAL" clId="{8AC479FB-0212-4655-9BEF-7DE361845994}" dt="2025-01-12T16:31:45.105" v="727" actId="478"/>
          <ac:spMkLst>
            <pc:docMk/>
            <pc:sldMk cId="267891851" sldId="1211"/>
            <ac:spMk id="37" creationId="{678E13EB-8216-ACC5-776B-ECB20627A35D}"/>
          </ac:spMkLst>
        </pc:spChg>
        <pc:spChg chg="add mod">
          <ac:chgData name="Colombo, Simone" userId="6ec2f0fc-5ea0-4ba6-9508-c187a62bb2ef" providerId="ADAL" clId="{8AC479FB-0212-4655-9BEF-7DE361845994}" dt="2025-01-12T19:02:57.714" v="1535" actId="1076"/>
          <ac:spMkLst>
            <pc:docMk/>
            <pc:sldMk cId="267891851" sldId="1211"/>
            <ac:spMk id="41" creationId="{7A7573AC-0E4E-92CB-5667-B13BEB93E02C}"/>
          </ac:spMkLst>
        </pc:spChg>
        <pc:spChg chg="add mod">
          <ac:chgData name="Colombo, Simone" userId="6ec2f0fc-5ea0-4ba6-9508-c187a62bb2ef" providerId="ADAL" clId="{8AC479FB-0212-4655-9BEF-7DE361845994}" dt="2025-01-12T19:03:00.656" v="1536" actId="1076"/>
          <ac:spMkLst>
            <pc:docMk/>
            <pc:sldMk cId="267891851" sldId="1211"/>
            <ac:spMk id="42" creationId="{A0CF7164-AA53-94F7-E791-A810D2DB5587}"/>
          </ac:spMkLst>
        </pc:spChg>
        <pc:spChg chg="add mod">
          <ac:chgData name="Colombo, Simone" userId="6ec2f0fc-5ea0-4ba6-9508-c187a62bb2ef" providerId="ADAL" clId="{8AC479FB-0212-4655-9BEF-7DE361845994}" dt="2025-01-12T17:56:52.679" v="871"/>
          <ac:spMkLst>
            <pc:docMk/>
            <pc:sldMk cId="267891851" sldId="1211"/>
            <ac:spMk id="43" creationId="{BC4AB3A1-0741-D6C7-FB8D-E0549E4D2160}"/>
          </ac:spMkLst>
        </pc:spChg>
        <pc:spChg chg="add mod">
          <ac:chgData name="Colombo, Simone" userId="6ec2f0fc-5ea0-4ba6-9508-c187a62bb2ef" providerId="ADAL" clId="{8AC479FB-0212-4655-9BEF-7DE361845994}" dt="2025-01-13T03:29:20.428" v="4182" actId="20577"/>
          <ac:spMkLst>
            <pc:docMk/>
            <pc:sldMk cId="267891851" sldId="1211"/>
            <ac:spMk id="44" creationId="{B25EE939-6FF1-B859-E404-D2D5327784DD}"/>
          </ac:spMkLst>
        </pc:spChg>
        <pc:spChg chg="add mod">
          <ac:chgData name="Colombo, Simone" userId="6ec2f0fc-5ea0-4ba6-9508-c187a62bb2ef" providerId="ADAL" clId="{8AC479FB-0212-4655-9BEF-7DE361845994}" dt="2025-01-13T03:29:26.656" v="4183" actId="1076"/>
          <ac:spMkLst>
            <pc:docMk/>
            <pc:sldMk cId="267891851" sldId="1211"/>
            <ac:spMk id="53" creationId="{AC93A13A-38E1-0694-CE34-0AC26F763F8C}"/>
          </ac:spMkLst>
        </pc:spChg>
        <pc:grpChg chg="add mod">
          <ac:chgData name="Colombo, Simone" userId="6ec2f0fc-5ea0-4ba6-9508-c187a62bb2ef" providerId="ADAL" clId="{8AC479FB-0212-4655-9BEF-7DE361845994}" dt="2025-01-12T18:11:34.116" v="1016" actId="1076"/>
          <ac:grpSpMkLst>
            <pc:docMk/>
            <pc:sldMk cId="267891851" sldId="1211"/>
            <ac:grpSpMk id="13" creationId="{E8D01392-493C-3A9E-A915-0B79D9E6187A}"/>
          </ac:grpSpMkLst>
        </pc:grpChg>
        <pc:grpChg chg="mod">
          <ac:chgData name="Colombo, Simone" userId="6ec2f0fc-5ea0-4ba6-9508-c187a62bb2ef" providerId="ADAL" clId="{8AC479FB-0212-4655-9BEF-7DE361845994}" dt="2025-01-12T16:20:00.399" v="559" actId="1076"/>
          <ac:grpSpMkLst>
            <pc:docMk/>
            <pc:sldMk cId="267891851" sldId="1211"/>
            <ac:grpSpMk id="20" creationId="{8822576F-A83C-C50A-89FC-EEC8B33B4D7F}"/>
          </ac:grpSpMkLst>
        </pc:grpChg>
        <pc:grpChg chg="mod">
          <ac:chgData name="Colombo, Simone" userId="6ec2f0fc-5ea0-4ba6-9508-c187a62bb2ef" providerId="ADAL" clId="{8AC479FB-0212-4655-9BEF-7DE361845994}" dt="2025-01-12T16:21:04.046" v="570" actId="1076"/>
          <ac:grpSpMkLst>
            <pc:docMk/>
            <pc:sldMk cId="267891851" sldId="1211"/>
            <ac:grpSpMk id="27" creationId="{60DB5FE7-EFBF-1EA2-71D9-46F4707F2C2F}"/>
          </ac:grpSpMkLst>
        </pc:grpChg>
        <pc:grpChg chg="add mod">
          <ac:chgData name="Colombo, Simone" userId="6ec2f0fc-5ea0-4ba6-9508-c187a62bb2ef" providerId="ADAL" clId="{8AC479FB-0212-4655-9BEF-7DE361845994}" dt="2025-01-12T18:13:46.684" v="1083" actId="164"/>
          <ac:grpSpMkLst>
            <pc:docMk/>
            <pc:sldMk cId="267891851" sldId="1211"/>
            <ac:grpSpMk id="32" creationId="{6539C6E7-0C9C-9201-95A9-2FD78710083A}"/>
          </ac:grpSpMkLst>
        </pc:grpChg>
        <pc:grpChg chg="add mod">
          <ac:chgData name="Colombo, Simone" userId="6ec2f0fc-5ea0-4ba6-9508-c187a62bb2ef" providerId="ADAL" clId="{8AC479FB-0212-4655-9BEF-7DE361845994}" dt="2025-01-12T17:50:08.031" v="736" actId="164"/>
          <ac:grpSpMkLst>
            <pc:docMk/>
            <pc:sldMk cId="267891851" sldId="1211"/>
            <ac:grpSpMk id="38" creationId="{3B057D19-6058-8729-CB3A-98842F68689A}"/>
          </ac:grpSpMkLst>
        </pc:grpChg>
        <pc:grpChg chg="add mod">
          <ac:chgData name="Colombo, Simone" userId="6ec2f0fc-5ea0-4ba6-9508-c187a62bb2ef" providerId="ADAL" clId="{8AC479FB-0212-4655-9BEF-7DE361845994}" dt="2025-01-12T17:51:04.117" v="750" actId="1076"/>
          <ac:grpSpMkLst>
            <pc:docMk/>
            <pc:sldMk cId="267891851" sldId="1211"/>
            <ac:grpSpMk id="39" creationId="{5619A5C5-85B5-7F46-00A5-9C81DD301147}"/>
          </ac:grpSpMkLst>
        </pc:grpChg>
        <pc:grpChg chg="add mod">
          <ac:chgData name="Colombo, Simone" userId="6ec2f0fc-5ea0-4ba6-9508-c187a62bb2ef" providerId="ADAL" clId="{8AC479FB-0212-4655-9BEF-7DE361845994}" dt="2025-01-13T03:26:31.449" v="4119" actId="164"/>
          <ac:grpSpMkLst>
            <pc:docMk/>
            <pc:sldMk cId="267891851" sldId="1211"/>
            <ac:grpSpMk id="52" creationId="{8B91F761-C440-A248-988E-CD02108CB1F4}"/>
          </ac:grpSpMkLst>
        </pc:grpChg>
        <pc:grpChg chg="add mod">
          <ac:chgData name="Colombo, Simone" userId="6ec2f0fc-5ea0-4ba6-9508-c187a62bb2ef" providerId="ADAL" clId="{8AC479FB-0212-4655-9BEF-7DE361845994}" dt="2025-01-13T03:26:31.449" v="4119" actId="164"/>
          <ac:grpSpMkLst>
            <pc:docMk/>
            <pc:sldMk cId="267891851" sldId="1211"/>
            <ac:grpSpMk id="54" creationId="{BC7EC0C2-7CD8-771B-8A12-E96B427EC8CB}"/>
          </ac:grpSpMkLst>
        </pc:grpChg>
        <pc:picChg chg="add mod modCrop">
          <ac:chgData name="Colombo, Simone" userId="6ec2f0fc-5ea0-4ba6-9508-c187a62bb2ef" providerId="ADAL" clId="{8AC479FB-0212-4655-9BEF-7DE361845994}" dt="2025-01-12T17:50:39.231" v="742" actId="14100"/>
          <ac:picMkLst>
            <pc:docMk/>
            <pc:sldMk cId="267891851" sldId="1211"/>
            <ac:picMk id="10" creationId="{B4FB8BDA-6CEB-18CB-4AB2-9CF7C2E58030}"/>
          </ac:picMkLst>
        </pc:picChg>
        <pc:picChg chg="add mod ord modCrop">
          <ac:chgData name="Colombo, Simone" userId="6ec2f0fc-5ea0-4ba6-9508-c187a62bb2ef" providerId="ADAL" clId="{8AC479FB-0212-4655-9BEF-7DE361845994}" dt="2025-01-12T17:50:44.814" v="743" actId="166"/>
          <ac:picMkLst>
            <pc:docMk/>
            <pc:sldMk cId="267891851" sldId="1211"/>
            <ac:picMk id="12" creationId="{4B5A0DB7-50C5-8F36-9057-DF0ABD96AB6C}"/>
          </ac:picMkLst>
        </pc:picChg>
        <pc:picChg chg="mod">
          <ac:chgData name="Colombo, Simone" userId="6ec2f0fc-5ea0-4ba6-9508-c187a62bb2ef" providerId="ADAL" clId="{8AC479FB-0212-4655-9BEF-7DE361845994}" dt="2025-01-12T18:11:34.116" v="1016" actId="1076"/>
          <ac:picMkLst>
            <pc:docMk/>
            <pc:sldMk cId="267891851" sldId="1211"/>
            <ac:picMk id="14" creationId="{1367EF03-02DA-2BF9-2BFA-930BA910EC30}"/>
          </ac:picMkLst>
        </pc:picChg>
        <pc:cxnChg chg="mod">
          <ac:chgData name="Colombo, Simone" userId="6ec2f0fc-5ea0-4ba6-9508-c187a62bb2ef" providerId="ADAL" clId="{8AC479FB-0212-4655-9BEF-7DE361845994}" dt="2025-01-12T18:11:34.116" v="1016" actId="1076"/>
          <ac:cxnSpMkLst>
            <pc:docMk/>
            <pc:sldMk cId="267891851" sldId="1211"/>
            <ac:cxnSpMk id="15" creationId="{4EAE17B1-6C69-B1DD-ED55-D93118CD88F8}"/>
          </ac:cxnSpMkLst>
        </pc:cxnChg>
        <pc:cxnChg chg="add mod">
          <ac:chgData name="Colombo, Simone" userId="6ec2f0fc-5ea0-4ba6-9508-c187a62bb2ef" providerId="ADAL" clId="{8AC479FB-0212-4655-9BEF-7DE361845994}" dt="2025-01-12T18:11:34.116" v="1016" actId="1076"/>
          <ac:cxnSpMkLst>
            <pc:docMk/>
            <pc:sldMk cId="267891851" sldId="1211"/>
            <ac:cxnSpMk id="17" creationId="{94D8612C-C40B-F807-B813-C0EBFE0AFADF}"/>
          </ac:cxnSpMkLst>
        </pc:cxnChg>
        <pc:cxnChg chg="add mod">
          <ac:chgData name="Colombo, Simone" userId="6ec2f0fc-5ea0-4ba6-9508-c187a62bb2ef" providerId="ADAL" clId="{8AC479FB-0212-4655-9BEF-7DE361845994}" dt="2025-01-12T18:11:34.116" v="1016" actId="1076"/>
          <ac:cxnSpMkLst>
            <pc:docMk/>
            <pc:sldMk cId="267891851" sldId="1211"/>
            <ac:cxnSpMk id="28" creationId="{17B40BC6-0C9C-0E20-3F59-435B4FBC23FF}"/>
          </ac:cxnSpMkLst>
        </pc:cxnChg>
        <pc:cxnChg chg="add mod">
          <ac:chgData name="Colombo, Simone" userId="6ec2f0fc-5ea0-4ba6-9508-c187a62bb2ef" providerId="ADAL" clId="{8AC479FB-0212-4655-9BEF-7DE361845994}" dt="2025-01-12T18:13:46.684" v="1083" actId="164"/>
          <ac:cxnSpMkLst>
            <pc:docMk/>
            <pc:sldMk cId="267891851" sldId="1211"/>
            <ac:cxnSpMk id="46" creationId="{8E713A85-F13F-A5FB-E46F-E0F993673BFC}"/>
          </ac:cxnSpMkLst>
        </pc:cxnChg>
        <pc:cxnChg chg="add mod">
          <ac:chgData name="Colombo, Simone" userId="6ec2f0fc-5ea0-4ba6-9508-c187a62bb2ef" providerId="ADAL" clId="{8AC479FB-0212-4655-9BEF-7DE361845994}" dt="2025-01-13T03:26:31.449" v="4119" actId="164"/>
          <ac:cxnSpMkLst>
            <pc:docMk/>
            <pc:sldMk cId="267891851" sldId="1211"/>
            <ac:cxnSpMk id="48" creationId="{D5ECED31-ADB9-8B1E-F4D3-05820EF50135}"/>
          </ac:cxnSpMkLst>
        </pc:cxnChg>
      </pc:sldChg>
      <pc:sldChg chg="addSp delSp modSp add mod modTransition delAnim modAnim">
        <pc:chgData name="Colombo, Simone" userId="6ec2f0fc-5ea0-4ba6-9508-c187a62bb2ef" providerId="ADAL" clId="{8AC479FB-0212-4655-9BEF-7DE361845994}" dt="2025-01-13T03:30:14.494" v="4185"/>
        <pc:sldMkLst>
          <pc:docMk/>
          <pc:sldMk cId="688036993" sldId="1212"/>
        </pc:sldMkLst>
        <pc:spChg chg="del">
          <ac:chgData name="Colombo, Simone" userId="6ec2f0fc-5ea0-4ba6-9508-c187a62bb2ef" providerId="ADAL" clId="{8AC479FB-0212-4655-9BEF-7DE361845994}" dt="2025-01-12T17:58:56.903" v="892" actId="478"/>
          <ac:spMkLst>
            <pc:docMk/>
            <pc:sldMk cId="688036993" sldId="1212"/>
            <ac:spMk id="3" creationId="{B858F78C-A7C9-F7EF-E692-77F87C58257E}"/>
          </ac:spMkLst>
        </pc:spChg>
        <pc:spChg chg="mod">
          <ac:chgData name="Colombo, Simone" userId="6ec2f0fc-5ea0-4ba6-9508-c187a62bb2ef" providerId="ADAL" clId="{8AC479FB-0212-4655-9BEF-7DE361845994}" dt="2025-01-12T18:08:52.388" v="985" actId="1076"/>
          <ac:spMkLst>
            <pc:docMk/>
            <pc:sldMk cId="688036993" sldId="1212"/>
            <ac:spMk id="16" creationId="{79532931-D275-9CE5-D961-CB135BEE5185}"/>
          </ac:spMkLst>
        </pc:spChg>
        <pc:spChg chg="mod">
          <ac:chgData name="Colombo, Simone" userId="6ec2f0fc-5ea0-4ba6-9508-c187a62bb2ef" providerId="ADAL" clId="{8AC479FB-0212-4655-9BEF-7DE361845994}" dt="2025-01-12T18:26:53.505" v="1321" actId="1076"/>
          <ac:spMkLst>
            <pc:docMk/>
            <pc:sldMk cId="688036993" sldId="1212"/>
            <ac:spMk id="29" creationId="{80B55AD8-386E-2C00-2D5D-5C52EB602989}"/>
          </ac:spMkLst>
        </pc:spChg>
        <pc:spChg chg="mod">
          <ac:chgData name="Colombo, Simone" userId="6ec2f0fc-5ea0-4ba6-9508-c187a62bb2ef" providerId="ADAL" clId="{8AC479FB-0212-4655-9BEF-7DE361845994}" dt="2025-01-12T18:08:52.388" v="985" actId="1076"/>
          <ac:spMkLst>
            <pc:docMk/>
            <pc:sldMk cId="688036993" sldId="1212"/>
            <ac:spMk id="30" creationId="{2E552F1E-A7C3-CBA7-E066-CE0AC5D5E717}"/>
          </ac:spMkLst>
        </pc:spChg>
        <pc:spChg chg="mod">
          <ac:chgData name="Colombo, Simone" userId="6ec2f0fc-5ea0-4ba6-9508-c187a62bb2ef" providerId="ADAL" clId="{8AC479FB-0212-4655-9BEF-7DE361845994}" dt="2025-01-12T18:08:52.388" v="985" actId="1076"/>
          <ac:spMkLst>
            <pc:docMk/>
            <pc:sldMk cId="688036993" sldId="1212"/>
            <ac:spMk id="31" creationId="{718B0B1A-DC45-2ECD-191E-85D4880631AE}"/>
          </ac:spMkLst>
        </pc:spChg>
        <pc:spChg chg="add mod">
          <ac:chgData name="Colombo, Simone" userId="6ec2f0fc-5ea0-4ba6-9508-c187a62bb2ef" providerId="ADAL" clId="{8AC479FB-0212-4655-9BEF-7DE361845994}" dt="2025-01-12T18:29:11.875" v="1393" actId="1076"/>
          <ac:spMkLst>
            <pc:docMk/>
            <pc:sldMk cId="688036993" sldId="1212"/>
            <ac:spMk id="36" creationId="{C14ACD3F-AED3-D531-AFFF-BAB06635CF1B}"/>
          </ac:spMkLst>
        </pc:spChg>
        <pc:spChg chg="del">
          <ac:chgData name="Colombo, Simone" userId="6ec2f0fc-5ea0-4ba6-9508-c187a62bb2ef" providerId="ADAL" clId="{8AC479FB-0212-4655-9BEF-7DE361845994}" dt="2025-01-12T17:59:00.174" v="893" actId="478"/>
          <ac:spMkLst>
            <pc:docMk/>
            <pc:sldMk cId="688036993" sldId="1212"/>
            <ac:spMk id="41" creationId="{CF097C83-2E20-1F7E-ACE0-FB5489E75E48}"/>
          </ac:spMkLst>
        </pc:spChg>
        <pc:spChg chg="del">
          <ac:chgData name="Colombo, Simone" userId="6ec2f0fc-5ea0-4ba6-9508-c187a62bb2ef" providerId="ADAL" clId="{8AC479FB-0212-4655-9BEF-7DE361845994}" dt="2025-01-12T17:59:00.174" v="893" actId="478"/>
          <ac:spMkLst>
            <pc:docMk/>
            <pc:sldMk cId="688036993" sldId="1212"/>
            <ac:spMk id="42" creationId="{01F9E89F-E2CD-A541-31F4-0A4FD95C1CCB}"/>
          </ac:spMkLst>
        </pc:spChg>
        <pc:spChg chg="add del mod">
          <ac:chgData name="Colombo, Simone" userId="6ec2f0fc-5ea0-4ba6-9508-c187a62bb2ef" providerId="ADAL" clId="{8AC479FB-0212-4655-9BEF-7DE361845994}" dt="2025-01-12T18:15:59.957" v="1128" actId="478"/>
          <ac:spMkLst>
            <pc:docMk/>
            <pc:sldMk cId="688036993" sldId="1212"/>
            <ac:spMk id="43" creationId="{56501AB9-F636-5D54-0075-75F27FED22C5}"/>
          </ac:spMkLst>
        </pc:spChg>
        <pc:spChg chg="add mod">
          <ac:chgData name="Colombo, Simone" userId="6ec2f0fc-5ea0-4ba6-9508-c187a62bb2ef" providerId="ADAL" clId="{8AC479FB-0212-4655-9BEF-7DE361845994}" dt="2025-01-12T19:01:09.523" v="1528"/>
          <ac:spMkLst>
            <pc:docMk/>
            <pc:sldMk cId="688036993" sldId="1212"/>
            <ac:spMk id="45" creationId="{E03BAB6E-8FF5-7B35-4A60-CA7A626D770A}"/>
          </ac:spMkLst>
        </pc:spChg>
        <pc:spChg chg="mod">
          <ac:chgData name="Colombo, Simone" userId="6ec2f0fc-5ea0-4ba6-9508-c187a62bb2ef" providerId="ADAL" clId="{8AC479FB-0212-4655-9BEF-7DE361845994}" dt="2025-01-12T18:06:57.275" v="957"/>
          <ac:spMkLst>
            <pc:docMk/>
            <pc:sldMk cId="688036993" sldId="1212"/>
            <ac:spMk id="48" creationId="{DFEA0B41-C260-3C3A-9344-CC043E0F861E}"/>
          </ac:spMkLst>
        </pc:spChg>
        <pc:spChg chg="del mod">
          <ac:chgData name="Colombo, Simone" userId="6ec2f0fc-5ea0-4ba6-9508-c187a62bb2ef" providerId="ADAL" clId="{8AC479FB-0212-4655-9BEF-7DE361845994}" dt="2025-01-12T18:07:42.039" v="974" actId="478"/>
          <ac:spMkLst>
            <pc:docMk/>
            <pc:sldMk cId="688036993" sldId="1212"/>
            <ac:spMk id="49" creationId="{CE7E43C5-6212-3D91-0842-99062CE9C537}"/>
          </ac:spMkLst>
        </pc:spChg>
        <pc:spChg chg="del mod">
          <ac:chgData name="Colombo, Simone" userId="6ec2f0fc-5ea0-4ba6-9508-c187a62bb2ef" providerId="ADAL" clId="{8AC479FB-0212-4655-9BEF-7DE361845994}" dt="2025-01-12T18:07:23.870" v="973" actId="478"/>
          <ac:spMkLst>
            <pc:docMk/>
            <pc:sldMk cId="688036993" sldId="1212"/>
            <ac:spMk id="50" creationId="{4FC33726-1342-3E49-9AB8-A6D952EDB9ED}"/>
          </ac:spMkLst>
        </pc:spChg>
        <pc:spChg chg="mod">
          <ac:chgData name="Colombo, Simone" userId="6ec2f0fc-5ea0-4ba6-9508-c187a62bb2ef" providerId="ADAL" clId="{8AC479FB-0212-4655-9BEF-7DE361845994}" dt="2025-01-12T18:07:11.442" v="970" actId="1076"/>
          <ac:spMkLst>
            <pc:docMk/>
            <pc:sldMk cId="688036993" sldId="1212"/>
            <ac:spMk id="52" creationId="{87EC5C1F-C858-E8D1-45FD-4B079E29F69C}"/>
          </ac:spMkLst>
        </pc:spChg>
        <pc:spChg chg="add del mod">
          <ac:chgData name="Colombo, Simone" userId="6ec2f0fc-5ea0-4ba6-9508-c187a62bb2ef" providerId="ADAL" clId="{8AC479FB-0212-4655-9BEF-7DE361845994}" dt="2025-01-12T18:27:10.807" v="1326" actId="478"/>
          <ac:spMkLst>
            <pc:docMk/>
            <pc:sldMk cId="688036993" sldId="1212"/>
            <ac:spMk id="53" creationId="{8F8C9B9C-E41F-01DA-7420-BD0FF63A6A9F}"/>
          </ac:spMkLst>
        </pc:spChg>
        <pc:spChg chg="add del mod">
          <ac:chgData name="Colombo, Simone" userId="6ec2f0fc-5ea0-4ba6-9508-c187a62bb2ef" providerId="ADAL" clId="{8AC479FB-0212-4655-9BEF-7DE361845994}" dt="2025-01-12T18:27:08.084" v="1325" actId="478"/>
          <ac:spMkLst>
            <pc:docMk/>
            <pc:sldMk cId="688036993" sldId="1212"/>
            <ac:spMk id="54" creationId="{4F6F4835-37EC-531F-B7F5-2338A5A1729A}"/>
          </ac:spMkLst>
        </pc:spChg>
        <pc:spChg chg="add del mod topLvl">
          <ac:chgData name="Colombo, Simone" userId="6ec2f0fc-5ea0-4ba6-9508-c187a62bb2ef" providerId="ADAL" clId="{8AC479FB-0212-4655-9BEF-7DE361845994}" dt="2025-01-12T18:26:43.615" v="1319" actId="478"/>
          <ac:spMkLst>
            <pc:docMk/>
            <pc:sldMk cId="688036993" sldId="1212"/>
            <ac:spMk id="55" creationId="{4A5CF7EC-C2FF-3CA2-76A2-8A8215707A2A}"/>
          </ac:spMkLst>
        </pc:spChg>
        <pc:spChg chg="add del mod">
          <ac:chgData name="Colombo, Simone" userId="6ec2f0fc-5ea0-4ba6-9508-c187a62bb2ef" providerId="ADAL" clId="{8AC479FB-0212-4655-9BEF-7DE361845994}" dt="2025-01-12T18:27:25.829" v="1328" actId="478"/>
          <ac:spMkLst>
            <pc:docMk/>
            <pc:sldMk cId="688036993" sldId="1212"/>
            <ac:spMk id="59" creationId="{4E31A092-CC3D-4419-1F9D-1C2887F2C595}"/>
          </ac:spMkLst>
        </pc:spChg>
        <pc:spChg chg="add mod">
          <ac:chgData name="Colombo, Simone" userId="6ec2f0fc-5ea0-4ba6-9508-c187a62bb2ef" providerId="ADAL" clId="{8AC479FB-0212-4655-9BEF-7DE361845994}" dt="2025-01-12T18:27:29.441" v="1330" actId="1076"/>
          <ac:spMkLst>
            <pc:docMk/>
            <pc:sldMk cId="688036993" sldId="1212"/>
            <ac:spMk id="60" creationId="{A7D4D78F-F802-79D0-F7F9-56B338A08F9A}"/>
          </ac:spMkLst>
        </pc:spChg>
        <pc:spChg chg="add mod">
          <ac:chgData name="Colombo, Simone" userId="6ec2f0fc-5ea0-4ba6-9508-c187a62bb2ef" providerId="ADAL" clId="{8AC479FB-0212-4655-9BEF-7DE361845994}" dt="2025-01-12T18:27:34.070" v="1342" actId="1038"/>
          <ac:spMkLst>
            <pc:docMk/>
            <pc:sldMk cId="688036993" sldId="1212"/>
            <ac:spMk id="61" creationId="{306CAFC2-450E-59A0-408B-FC52C9087567}"/>
          </ac:spMkLst>
        </pc:spChg>
        <pc:spChg chg="add mod">
          <ac:chgData name="Colombo, Simone" userId="6ec2f0fc-5ea0-4ba6-9508-c187a62bb2ef" providerId="ADAL" clId="{8AC479FB-0212-4655-9BEF-7DE361845994}" dt="2025-01-12T18:27:29.441" v="1330" actId="1076"/>
          <ac:spMkLst>
            <pc:docMk/>
            <pc:sldMk cId="688036993" sldId="1212"/>
            <ac:spMk id="62" creationId="{897F2B2F-DEA9-EC2C-D892-29818E714E2F}"/>
          </ac:spMkLst>
        </pc:spChg>
        <pc:grpChg chg="mod">
          <ac:chgData name="Colombo, Simone" userId="6ec2f0fc-5ea0-4ba6-9508-c187a62bb2ef" providerId="ADAL" clId="{8AC479FB-0212-4655-9BEF-7DE361845994}" dt="2025-01-12T18:08:52.388" v="985" actId="1076"/>
          <ac:grpSpMkLst>
            <pc:docMk/>
            <pc:sldMk cId="688036993" sldId="1212"/>
            <ac:grpSpMk id="13" creationId="{160727EE-4CF8-2DE4-73A3-9D490D59EF58}"/>
          </ac:grpSpMkLst>
        </pc:grpChg>
        <pc:grpChg chg="mod">
          <ac:chgData name="Colombo, Simone" userId="6ec2f0fc-5ea0-4ba6-9508-c187a62bb2ef" providerId="ADAL" clId="{8AC479FB-0212-4655-9BEF-7DE361845994}" dt="2025-01-12T18:31:39.788" v="1425" actId="1035"/>
          <ac:grpSpMkLst>
            <pc:docMk/>
            <pc:sldMk cId="688036993" sldId="1212"/>
            <ac:grpSpMk id="20" creationId="{A2538764-B193-4E7B-6D3B-3C0E05FE52D0}"/>
          </ac:grpSpMkLst>
        </pc:grpChg>
        <pc:grpChg chg="del">
          <ac:chgData name="Colombo, Simone" userId="6ec2f0fc-5ea0-4ba6-9508-c187a62bb2ef" providerId="ADAL" clId="{8AC479FB-0212-4655-9BEF-7DE361845994}" dt="2025-01-12T18:00:46.899" v="901" actId="478"/>
          <ac:grpSpMkLst>
            <pc:docMk/>
            <pc:sldMk cId="688036993" sldId="1212"/>
            <ac:grpSpMk id="27" creationId="{94B15B2C-438A-41D0-A71E-D78A7AAF8110}"/>
          </ac:grpSpMkLst>
        </pc:grpChg>
        <pc:grpChg chg="del mod">
          <ac:chgData name="Colombo, Simone" userId="6ec2f0fc-5ea0-4ba6-9508-c187a62bb2ef" providerId="ADAL" clId="{8AC479FB-0212-4655-9BEF-7DE361845994}" dt="2025-01-12T18:15:55.679" v="1126" actId="478"/>
          <ac:grpSpMkLst>
            <pc:docMk/>
            <pc:sldMk cId="688036993" sldId="1212"/>
            <ac:grpSpMk id="32" creationId="{631C56FA-B430-FCF3-F662-3FB23F2CF2AA}"/>
          </ac:grpSpMkLst>
        </pc:grpChg>
        <pc:grpChg chg="del">
          <ac:chgData name="Colombo, Simone" userId="6ec2f0fc-5ea0-4ba6-9508-c187a62bb2ef" providerId="ADAL" clId="{8AC479FB-0212-4655-9BEF-7DE361845994}" dt="2025-01-12T17:58:53.525" v="891" actId="478"/>
          <ac:grpSpMkLst>
            <pc:docMk/>
            <pc:sldMk cId="688036993" sldId="1212"/>
            <ac:grpSpMk id="39" creationId="{D1BDFED5-F1D9-81C6-CC99-FE8BF9702CAF}"/>
          </ac:grpSpMkLst>
        </pc:grpChg>
        <pc:grpChg chg="add mod topLvl">
          <ac:chgData name="Colombo, Simone" userId="6ec2f0fc-5ea0-4ba6-9508-c187a62bb2ef" providerId="ADAL" clId="{8AC479FB-0212-4655-9BEF-7DE361845994}" dt="2025-01-12T18:27:43.722" v="1351" actId="1036"/>
          <ac:grpSpMkLst>
            <pc:docMk/>
            <pc:sldMk cId="688036993" sldId="1212"/>
            <ac:grpSpMk id="46" creationId="{2A252D38-2B8B-ED69-0047-DA9D196E0F46}"/>
          </ac:grpSpMkLst>
        </pc:grpChg>
        <pc:grpChg chg="mod">
          <ac:chgData name="Colombo, Simone" userId="6ec2f0fc-5ea0-4ba6-9508-c187a62bb2ef" providerId="ADAL" clId="{8AC479FB-0212-4655-9BEF-7DE361845994}" dt="2025-01-12T18:06:57.275" v="957"/>
          <ac:grpSpMkLst>
            <pc:docMk/>
            <pc:sldMk cId="688036993" sldId="1212"/>
            <ac:grpSpMk id="47" creationId="{ADDFDF51-BED3-4E93-E2C5-F91271458F0F}"/>
          </ac:grpSpMkLst>
        </pc:grpChg>
        <pc:grpChg chg="add del mod ord">
          <ac:chgData name="Colombo, Simone" userId="6ec2f0fc-5ea0-4ba6-9508-c187a62bb2ef" providerId="ADAL" clId="{8AC479FB-0212-4655-9BEF-7DE361845994}" dt="2025-01-12T18:26:43.615" v="1319" actId="478"/>
          <ac:grpSpMkLst>
            <pc:docMk/>
            <pc:sldMk cId="688036993" sldId="1212"/>
            <ac:grpSpMk id="56" creationId="{33E7DFCD-BB84-581E-2D8D-BC108B21F24B}"/>
          </ac:grpSpMkLst>
        </pc:grpChg>
        <pc:picChg chg="mod">
          <ac:chgData name="Colombo, Simone" userId="6ec2f0fc-5ea0-4ba6-9508-c187a62bb2ef" providerId="ADAL" clId="{8AC479FB-0212-4655-9BEF-7DE361845994}" dt="2025-01-12T18:08:52.388" v="985" actId="1076"/>
          <ac:picMkLst>
            <pc:docMk/>
            <pc:sldMk cId="688036993" sldId="1212"/>
            <ac:picMk id="14" creationId="{EB316B84-610D-2904-5795-CC954166FBB0}"/>
          </ac:picMkLst>
        </pc:picChg>
        <pc:picChg chg="mod">
          <ac:chgData name="Colombo, Simone" userId="6ec2f0fc-5ea0-4ba6-9508-c187a62bb2ef" providerId="ADAL" clId="{8AC479FB-0212-4655-9BEF-7DE361845994}" dt="2025-01-12T18:07:08.108" v="968" actId="1076"/>
          <ac:picMkLst>
            <pc:docMk/>
            <pc:sldMk cId="688036993" sldId="1212"/>
            <ac:picMk id="51" creationId="{115A31F7-16CF-563A-0C57-591C35C2D820}"/>
          </ac:picMkLst>
        </pc:picChg>
        <pc:cxnChg chg="add del mod">
          <ac:chgData name="Colombo, Simone" userId="6ec2f0fc-5ea0-4ba6-9508-c187a62bb2ef" providerId="ADAL" clId="{8AC479FB-0212-4655-9BEF-7DE361845994}" dt="2025-01-12T18:16:02.012" v="1129" actId="478"/>
          <ac:cxnSpMkLst>
            <pc:docMk/>
            <pc:sldMk cId="688036993" sldId="1212"/>
            <ac:cxnSpMk id="9" creationId="{C2224B64-5DFF-6EA2-A97C-F4A840898EAC}"/>
          </ac:cxnSpMkLst>
        </pc:cxnChg>
        <pc:cxnChg chg="mod">
          <ac:chgData name="Colombo, Simone" userId="6ec2f0fc-5ea0-4ba6-9508-c187a62bb2ef" providerId="ADAL" clId="{8AC479FB-0212-4655-9BEF-7DE361845994}" dt="2025-01-12T18:08:52.388" v="985" actId="1076"/>
          <ac:cxnSpMkLst>
            <pc:docMk/>
            <pc:sldMk cId="688036993" sldId="1212"/>
            <ac:cxnSpMk id="15" creationId="{5C26E9D1-5968-2059-C2A0-D21296798ED3}"/>
          </ac:cxnSpMkLst>
        </pc:cxnChg>
        <pc:cxnChg chg="mod">
          <ac:chgData name="Colombo, Simone" userId="6ec2f0fc-5ea0-4ba6-9508-c187a62bb2ef" providerId="ADAL" clId="{8AC479FB-0212-4655-9BEF-7DE361845994}" dt="2025-01-12T18:08:52.388" v="985" actId="1076"/>
          <ac:cxnSpMkLst>
            <pc:docMk/>
            <pc:sldMk cId="688036993" sldId="1212"/>
            <ac:cxnSpMk id="17" creationId="{C224FFD2-2641-BAA6-1163-8102DAC48256}"/>
          </ac:cxnSpMkLst>
        </pc:cxnChg>
        <pc:cxnChg chg="mod">
          <ac:chgData name="Colombo, Simone" userId="6ec2f0fc-5ea0-4ba6-9508-c187a62bb2ef" providerId="ADAL" clId="{8AC479FB-0212-4655-9BEF-7DE361845994}" dt="2025-01-12T18:08:52.388" v="985" actId="1076"/>
          <ac:cxnSpMkLst>
            <pc:docMk/>
            <pc:sldMk cId="688036993" sldId="1212"/>
            <ac:cxnSpMk id="28" creationId="{EC4E4361-EA8E-1C61-D5C6-F4E7741247F4}"/>
          </ac:cxnSpMkLst>
        </pc:cxnChg>
      </pc:sldChg>
      <pc:sldChg chg="addSp delSp modSp add mod modTransition modAnim">
        <pc:chgData name="Colombo, Simone" userId="6ec2f0fc-5ea0-4ba6-9508-c187a62bb2ef" providerId="ADAL" clId="{8AC479FB-0212-4655-9BEF-7DE361845994}" dt="2025-01-12T19:19:41.909" v="1812"/>
        <pc:sldMkLst>
          <pc:docMk/>
          <pc:sldMk cId="1170156131" sldId="1213"/>
        </pc:sldMkLst>
        <pc:spChg chg="add mod">
          <ac:chgData name="Colombo, Simone" userId="6ec2f0fc-5ea0-4ba6-9508-c187a62bb2ef" providerId="ADAL" clId="{8AC479FB-0212-4655-9BEF-7DE361845994}" dt="2025-01-12T19:08:25.923" v="1617" actId="1076"/>
          <ac:spMkLst>
            <pc:docMk/>
            <pc:sldMk cId="1170156131" sldId="1213"/>
            <ac:spMk id="3" creationId="{A61D7BB9-2C26-CA42-06A2-E17AEBF700EE}"/>
          </ac:spMkLst>
        </pc:spChg>
        <pc:spChg chg="add mod">
          <ac:chgData name="Colombo, Simone" userId="6ec2f0fc-5ea0-4ba6-9508-c187a62bb2ef" providerId="ADAL" clId="{8AC479FB-0212-4655-9BEF-7DE361845994}" dt="2025-01-12T19:10:35.806" v="1754" actId="20577"/>
          <ac:spMkLst>
            <pc:docMk/>
            <pc:sldMk cId="1170156131" sldId="1213"/>
            <ac:spMk id="15" creationId="{5547F82E-B0F4-EB6D-BAFA-FB59667B0DA2}"/>
          </ac:spMkLst>
        </pc:spChg>
        <pc:spChg chg="add mod">
          <ac:chgData name="Colombo, Simone" userId="6ec2f0fc-5ea0-4ba6-9508-c187a62bb2ef" providerId="ADAL" clId="{8AC479FB-0212-4655-9BEF-7DE361845994}" dt="2025-01-12T19:19:41.909" v="1812"/>
          <ac:spMkLst>
            <pc:docMk/>
            <pc:sldMk cId="1170156131" sldId="1213"/>
            <ac:spMk id="16" creationId="{950A480C-E989-8536-65FD-26C69F395A72}"/>
          </ac:spMkLst>
        </pc:spChg>
        <pc:spChg chg="del">
          <ac:chgData name="Colombo, Simone" userId="6ec2f0fc-5ea0-4ba6-9508-c187a62bb2ef" providerId="ADAL" clId="{8AC479FB-0212-4655-9BEF-7DE361845994}" dt="2025-01-12T18:30:39.400" v="1403" actId="478"/>
          <ac:spMkLst>
            <pc:docMk/>
            <pc:sldMk cId="1170156131" sldId="1213"/>
            <ac:spMk id="36" creationId="{5B24DC5C-CF9C-E900-EB43-3A2285119460}"/>
          </ac:spMkLst>
        </pc:spChg>
        <pc:spChg chg="del">
          <ac:chgData name="Colombo, Simone" userId="6ec2f0fc-5ea0-4ba6-9508-c187a62bb2ef" providerId="ADAL" clId="{8AC479FB-0212-4655-9BEF-7DE361845994}" dt="2025-01-12T18:30:36.908" v="1402" actId="478"/>
          <ac:spMkLst>
            <pc:docMk/>
            <pc:sldMk cId="1170156131" sldId="1213"/>
            <ac:spMk id="45" creationId="{4374AABE-7504-44C7-39E5-5029334996C3}"/>
          </ac:spMkLst>
        </pc:spChg>
        <pc:spChg chg="mod">
          <ac:chgData name="Colombo, Simone" userId="6ec2f0fc-5ea0-4ba6-9508-c187a62bb2ef" providerId="ADAL" clId="{8AC479FB-0212-4655-9BEF-7DE361845994}" dt="2025-01-12T18:31:59.336" v="1428" actId="164"/>
          <ac:spMkLst>
            <pc:docMk/>
            <pc:sldMk cId="1170156131" sldId="1213"/>
            <ac:spMk id="60" creationId="{134264DC-AA20-ACE4-0003-A92C3AE12479}"/>
          </ac:spMkLst>
        </pc:spChg>
        <pc:spChg chg="mod">
          <ac:chgData name="Colombo, Simone" userId="6ec2f0fc-5ea0-4ba6-9508-c187a62bb2ef" providerId="ADAL" clId="{8AC479FB-0212-4655-9BEF-7DE361845994}" dt="2025-01-12T18:31:59.336" v="1428" actId="164"/>
          <ac:spMkLst>
            <pc:docMk/>
            <pc:sldMk cId="1170156131" sldId="1213"/>
            <ac:spMk id="61" creationId="{60CD0423-89F0-316E-3498-FF13E57A2B89}"/>
          </ac:spMkLst>
        </pc:spChg>
        <pc:spChg chg="mod">
          <ac:chgData name="Colombo, Simone" userId="6ec2f0fc-5ea0-4ba6-9508-c187a62bb2ef" providerId="ADAL" clId="{8AC479FB-0212-4655-9BEF-7DE361845994}" dt="2025-01-12T18:31:59.336" v="1428" actId="164"/>
          <ac:spMkLst>
            <pc:docMk/>
            <pc:sldMk cId="1170156131" sldId="1213"/>
            <ac:spMk id="62" creationId="{7A371E07-D5FB-840D-69DB-55A7D13C37B1}"/>
          </ac:spMkLst>
        </pc:spChg>
        <pc:grpChg chg="add mod">
          <ac:chgData name="Colombo, Simone" userId="6ec2f0fc-5ea0-4ba6-9508-c187a62bb2ef" providerId="ADAL" clId="{8AC479FB-0212-4655-9BEF-7DE361845994}" dt="2025-01-12T18:32:55.283" v="1431" actId="1076"/>
          <ac:grpSpMkLst>
            <pc:docMk/>
            <pc:sldMk cId="1170156131" sldId="1213"/>
            <ac:grpSpMk id="2" creationId="{F8E5D5B4-CA1E-5EED-0924-D37FF8AFEDF9}"/>
          </ac:grpSpMkLst>
        </pc:grpChg>
        <pc:grpChg chg="del">
          <ac:chgData name="Colombo, Simone" userId="6ec2f0fc-5ea0-4ba6-9508-c187a62bb2ef" providerId="ADAL" clId="{8AC479FB-0212-4655-9BEF-7DE361845994}" dt="2025-01-12T18:32:49.674" v="1430" actId="478"/>
          <ac:grpSpMkLst>
            <pc:docMk/>
            <pc:sldMk cId="1170156131" sldId="1213"/>
            <ac:grpSpMk id="20" creationId="{82B1B82C-C30F-D9E1-096D-E161966926ED}"/>
          </ac:grpSpMkLst>
        </pc:grpChg>
        <pc:grpChg chg="add del">
          <ac:chgData name="Colombo, Simone" userId="6ec2f0fc-5ea0-4ba6-9508-c187a62bb2ef" providerId="ADAL" clId="{8AC479FB-0212-4655-9BEF-7DE361845994}" dt="2025-01-12T18:30:34.138" v="1401" actId="478"/>
          <ac:grpSpMkLst>
            <pc:docMk/>
            <pc:sldMk cId="1170156131" sldId="1213"/>
            <ac:grpSpMk id="46" creationId="{84A9E13A-DAA2-0A77-B277-2E7A2962C931}"/>
          </ac:grpSpMkLst>
        </pc:grpChg>
        <pc:picChg chg="add del mod">
          <ac:chgData name="Colombo, Simone" userId="6ec2f0fc-5ea0-4ba6-9508-c187a62bb2ef" providerId="ADAL" clId="{8AC479FB-0212-4655-9BEF-7DE361845994}" dt="2025-01-12T18:52:48.338" v="1442" actId="478"/>
          <ac:picMkLst>
            <pc:docMk/>
            <pc:sldMk cId="1170156131" sldId="1213"/>
            <ac:picMk id="5" creationId="{F7C5990B-8607-232E-C817-9D295BD0E8B3}"/>
          </ac:picMkLst>
        </pc:picChg>
        <pc:picChg chg="add mod">
          <ac:chgData name="Colombo, Simone" userId="6ec2f0fc-5ea0-4ba6-9508-c187a62bb2ef" providerId="ADAL" clId="{8AC479FB-0212-4655-9BEF-7DE361845994}" dt="2025-01-12T19:08:44.259" v="1646" actId="1035"/>
          <ac:picMkLst>
            <pc:docMk/>
            <pc:sldMk cId="1170156131" sldId="1213"/>
            <ac:picMk id="7" creationId="{18D025B3-4B64-29C2-FD95-C47B20303C28}"/>
          </ac:picMkLst>
        </pc:picChg>
        <pc:picChg chg="add mod">
          <ac:chgData name="Colombo, Simone" userId="6ec2f0fc-5ea0-4ba6-9508-c187a62bb2ef" providerId="ADAL" clId="{8AC479FB-0212-4655-9BEF-7DE361845994}" dt="2025-01-12T19:08:44.259" v="1646" actId="1035"/>
          <ac:picMkLst>
            <pc:docMk/>
            <pc:sldMk cId="1170156131" sldId="1213"/>
            <ac:picMk id="9" creationId="{86C818EF-A283-B11F-62E2-A323E1314BD6}"/>
          </ac:picMkLst>
        </pc:picChg>
        <pc:picChg chg="add del mod">
          <ac:chgData name="Colombo, Simone" userId="6ec2f0fc-5ea0-4ba6-9508-c187a62bb2ef" providerId="ADAL" clId="{8AC479FB-0212-4655-9BEF-7DE361845994}" dt="2025-01-12T19:06:51.253" v="1598" actId="478"/>
          <ac:picMkLst>
            <pc:docMk/>
            <pc:sldMk cId="1170156131" sldId="1213"/>
            <ac:picMk id="12" creationId="{B52764BF-F191-4AA3-6452-3165373E41EA}"/>
          </ac:picMkLst>
        </pc:picChg>
        <pc:picChg chg="add mod">
          <ac:chgData name="Colombo, Simone" userId="6ec2f0fc-5ea0-4ba6-9508-c187a62bb2ef" providerId="ADAL" clId="{8AC479FB-0212-4655-9BEF-7DE361845994}" dt="2025-01-12T19:08:44.259" v="1646" actId="1035"/>
          <ac:picMkLst>
            <pc:docMk/>
            <pc:sldMk cId="1170156131" sldId="1213"/>
            <ac:picMk id="14" creationId="{D321A4E3-83BA-AFCA-BEAB-BC46DEE6FBE0}"/>
          </ac:picMkLst>
        </pc:picChg>
      </pc:sldChg>
      <pc:sldChg chg="addSp modSp add mod modAnim">
        <pc:chgData name="Colombo, Simone" userId="6ec2f0fc-5ea0-4ba6-9508-c187a62bb2ef" providerId="ADAL" clId="{8AC479FB-0212-4655-9BEF-7DE361845994}" dt="2025-01-12T19:04:29.882" v="1587"/>
        <pc:sldMkLst>
          <pc:docMk/>
          <pc:sldMk cId="3774334878" sldId="1214"/>
        </pc:sldMkLst>
        <pc:spChg chg="add mod">
          <ac:chgData name="Colombo, Simone" userId="6ec2f0fc-5ea0-4ba6-9508-c187a62bb2ef" providerId="ADAL" clId="{8AC479FB-0212-4655-9BEF-7DE361845994}" dt="2025-01-12T19:02:09.184" v="1533" actId="1076"/>
          <ac:spMkLst>
            <pc:docMk/>
            <pc:sldMk cId="3774334878" sldId="1214"/>
            <ac:spMk id="5" creationId="{4719B82B-3155-1F71-13EF-6C6383CD946E}"/>
          </ac:spMkLst>
        </pc:spChg>
        <pc:spChg chg="add mod">
          <ac:chgData name="Colombo, Simone" userId="6ec2f0fc-5ea0-4ba6-9508-c187a62bb2ef" providerId="ADAL" clId="{8AC479FB-0212-4655-9BEF-7DE361845994}" dt="2025-01-12T19:01:58.682" v="1532" actId="1076"/>
          <ac:spMkLst>
            <pc:docMk/>
            <pc:sldMk cId="3774334878" sldId="1214"/>
            <ac:spMk id="7" creationId="{2B200BDD-2473-1509-7B19-82DCEDB88E9A}"/>
          </ac:spMkLst>
        </pc:spChg>
        <pc:spChg chg="add mod ord">
          <ac:chgData name="Colombo, Simone" userId="6ec2f0fc-5ea0-4ba6-9508-c187a62bb2ef" providerId="ADAL" clId="{8AC479FB-0212-4655-9BEF-7DE361845994}" dt="2025-01-12T19:04:22.193" v="1586" actId="1036"/>
          <ac:spMkLst>
            <pc:docMk/>
            <pc:sldMk cId="3774334878" sldId="1214"/>
            <ac:spMk id="8" creationId="{B2D9A6EE-BD82-EDE4-56CB-47B467257AC9}"/>
          </ac:spMkLst>
        </pc:spChg>
        <pc:spChg chg="add mod ord">
          <ac:chgData name="Colombo, Simone" userId="6ec2f0fc-5ea0-4ba6-9508-c187a62bb2ef" providerId="ADAL" clId="{8AC479FB-0212-4655-9BEF-7DE361845994}" dt="2025-01-12T19:04:22.193" v="1586" actId="1036"/>
          <ac:spMkLst>
            <pc:docMk/>
            <pc:sldMk cId="3774334878" sldId="1214"/>
            <ac:spMk id="9" creationId="{67A17F2C-415A-981B-FE63-CEF58B69A049}"/>
          </ac:spMkLst>
        </pc:spChg>
        <pc:spChg chg="add mod ord">
          <ac:chgData name="Colombo, Simone" userId="6ec2f0fc-5ea0-4ba6-9508-c187a62bb2ef" providerId="ADAL" clId="{8AC479FB-0212-4655-9BEF-7DE361845994}" dt="2025-01-12T19:04:22.193" v="1586" actId="1036"/>
          <ac:spMkLst>
            <pc:docMk/>
            <pc:sldMk cId="3774334878" sldId="1214"/>
            <ac:spMk id="10" creationId="{58C4C6E3-4718-3DF0-5966-FF56A7AF5CFF}"/>
          </ac:spMkLst>
        </pc:spChg>
      </pc:sldChg>
      <pc:sldChg chg="delSp modSp add mod modTransition delAnim modAnim">
        <pc:chgData name="Colombo, Simone" userId="6ec2f0fc-5ea0-4ba6-9508-c187a62bb2ef" providerId="ADAL" clId="{8AC479FB-0212-4655-9BEF-7DE361845994}" dt="2025-01-13T03:30:52.445" v="4188"/>
        <pc:sldMkLst>
          <pc:docMk/>
          <pc:sldMk cId="1775319052" sldId="1215"/>
        </pc:sldMkLst>
        <pc:spChg chg="del mod">
          <ac:chgData name="Colombo, Simone" userId="6ec2f0fc-5ea0-4ba6-9508-c187a62bb2ef" providerId="ADAL" clId="{8AC479FB-0212-4655-9BEF-7DE361845994}" dt="2025-01-12T19:07:05.349" v="1601" actId="478"/>
          <ac:spMkLst>
            <pc:docMk/>
            <pc:sldMk cId="1775319052" sldId="1215"/>
            <ac:spMk id="3" creationId="{515484DF-27E5-4342-0EDB-5A87AFDE75C0}"/>
          </ac:spMkLst>
        </pc:spChg>
        <pc:spChg chg="mod">
          <ac:chgData name="Colombo, Simone" userId="6ec2f0fc-5ea0-4ba6-9508-c187a62bb2ef" providerId="ADAL" clId="{8AC479FB-0212-4655-9BEF-7DE361845994}" dt="2025-01-12T19:07:11.783" v="1603" actId="1076"/>
          <ac:spMkLst>
            <pc:docMk/>
            <pc:sldMk cId="1775319052" sldId="1215"/>
            <ac:spMk id="5" creationId="{FD17521C-3393-2845-3561-13B893311E77}"/>
          </ac:spMkLst>
        </pc:spChg>
        <pc:spChg chg="mod">
          <ac:chgData name="Colombo, Simone" userId="6ec2f0fc-5ea0-4ba6-9508-c187a62bb2ef" providerId="ADAL" clId="{8AC479FB-0212-4655-9BEF-7DE361845994}" dt="2025-01-12T19:07:08.201" v="1602" actId="1076"/>
          <ac:spMkLst>
            <pc:docMk/>
            <pc:sldMk cId="1775319052" sldId="1215"/>
            <ac:spMk id="7" creationId="{7003F35B-C560-D112-08E6-3757B886AD46}"/>
          </ac:spMkLst>
        </pc:spChg>
        <pc:spChg chg="del">
          <ac:chgData name="Colombo, Simone" userId="6ec2f0fc-5ea0-4ba6-9508-c187a62bb2ef" providerId="ADAL" clId="{8AC479FB-0212-4655-9BEF-7DE361845994}" dt="2025-01-12T19:05:02.891" v="1589" actId="478"/>
          <ac:spMkLst>
            <pc:docMk/>
            <pc:sldMk cId="1775319052" sldId="1215"/>
            <ac:spMk id="8" creationId="{3D917C98-EBC6-F7C2-6A5F-14E7DBA8DC9D}"/>
          </ac:spMkLst>
        </pc:spChg>
        <pc:spChg chg="del">
          <ac:chgData name="Colombo, Simone" userId="6ec2f0fc-5ea0-4ba6-9508-c187a62bb2ef" providerId="ADAL" clId="{8AC479FB-0212-4655-9BEF-7DE361845994}" dt="2025-01-12T19:05:02.891" v="1589" actId="478"/>
          <ac:spMkLst>
            <pc:docMk/>
            <pc:sldMk cId="1775319052" sldId="1215"/>
            <ac:spMk id="9" creationId="{5528CAFE-5D66-7198-DD06-3E495A9EFF3D}"/>
          </ac:spMkLst>
        </pc:spChg>
        <pc:spChg chg="del">
          <ac:chgData name="Colombo, Simone" userId="6ec2f0fc-5ea0-4ba6-9508-c187a62bb2ef" providerId="ADAL" clId="{8AC479FB-0212-4655-9BEF-7DE361845994}" dt="2025-01-12T19:05:02.891" v="1589" actId="478"/>
          <ac:spMkLst>
            <pc:docMk/>
            <pc:sldMk cId="1775319052" sldId="1215"/>
            <ac:spMk id="10" creationId="{51756060-4060-B26A-C6C6-4E2821C2C313}"/>
          </ac:spMkLst>
        </pc:spChg>
      </pc:sldChg>
      <pc:sldChg chg="addSp delSp modSp add mod delAnim">
        <pc:chgData name="Colombo, Simone" userId="6ec2f0fc-5ea0-4ba6-9508-c187a62bb2ef" providerId="ADAL" clId="{8AC479FB-0212-4655-9BEF-7DE361845994}" dt="2025-01-12T19:18:00.264" v="1811" actId="1076"/>
        <pc:sldMkLst>
          <pc:docMk/>
          <pc:sldMk cId="4015760819" sldId="1216"/>
        </pc:sldMkLst>
        <pc:spChg chg="del">
          <ac:chgData name="Colombo, Simone" userId="6ec2f0fc-5ea0-4ba6-9508-c187a62bb2ef" providerId="ADAL" clId="{8AC479FB-0212-4655-9BEF-7DE361845994}" dt="2025-01-12T19:15:01.603" v="1756" actId="478"/>
          <ac:spMkLst>
            <pc:docMk/>
            <pc:sldMk cId="4015760819" sldId="1216"/>
            <ac:spMk id="5" creationId="{DBA0C0F9-8CE5-DC46-A6A7-4099FA2CAFFD}"/>
          </ac:spMkLst>
        </pc:spChg>
        <pc:spChg chg="del">
          <ac:chgData name="Colombo, Simone" userId="6ec2f0fc-5ea0-4ba6-9508-c187a62bb2ef" providerId="ADAL" clId="{8AC479FB-0212-4655-9BEF-7DE361845994}" dt="2025-01-12T19:15:01.603" v="1756" actId="478"/>
          <ac:spMkLst>
            <pc:docMk/>
            <pc:sldMk cId="4015760819" sldId="1216"/>
            <ac:spMk id="7" creationId="{9163328D-BA5C-D9ED-9A8B-981C97213ACE}"/>
          </ac:spMkLst>
        </pc:spChg>
        <pc:spChg chg="del">
          <ac:chgData name="Colombo, Simone" userId="6ec2f0fc-5ea0-4ba6-9508-c187a62bb2ef" providerId="ADAL" clId="{8AC479FB-0212-4655-9BEF-7DE361845994}" dt="2025-01-12T19:15:04.382" v="1757" actId="478"/>
          <ac:spMkLst>
            <pc:docMk/>
            <pc:sldMk cId="4015760819" sldId="1216"/>
            <ac:spMk id="8" creationId="{82872204-2CD0-7869-0C86-54DCA4A2A3D2}"/>
          </ac:spMkLst>
        </pc:spChg>
        <pc:spChg chg="del">
          <ac:chgData name="Colombo, Simone" userId="6ec2f0fc-5ea0-4ba6-9508-c187a62bb2ef" providerId="ADAL" clId="{8AC479FB-0212-4655-9BEF-7DE361845994}" dt="2025-01-12T19:15:04.382" v="1757" actId="478"/>
          <ac:spMkLst>
            <pc:docMk/>
            <pc:sldMk cId="4015760819" sldId="1216"/>
            <ac:spMk id="9" creationId="{F835339A-18B0-CB07-DC54-ADA8F9CA4DFA}"/>
          </ac:spMkLst>
        </pc:spChg>
        <pc:spChg chg="del">
          <ac:chgData name="Colombo, Simone" userId="6ec2f0fc-5ea0-4ba6-9508-c187a62bb2ef" providerId="ADAL" clId="{8AC479FB-0212-4655-9BEF-7DE361845994}" dt="2025-01-12T19:15:04.382" v="1757" actId="478"/>
          <ac:spMkLst>
            <pc:docMk/>
            <pc:sldMk cId="4015760819" sldId="1216"/>
            <ac:spMk id="10" creationId="{B5136DE3-62CD-9498-89A7-6C5C8677396B}"/>
          </ac:spMkLst>
        </pc:spChg>
        <pc:spChg chg="add mod">
          <ac:chgData name="Colombo, Simone" userId="6ec2f0fc-5ea0-4ba6-9508-c187a62bb2ef" providerId="ADAL" clId="{8AC479FB-0212-4655-9BEF-7DE361845994}" dt="2025-01-12T19:17:41.766" v="1810" actId="1076"/>
          <ac:spMkLst>
            <pc:docMk/>
            <pc:sldMk cId="4015760819" sldId="1216"/>
            <ac:spMk id="14" creationId="{2E2B8041-47A4-9A83-9E37-DC3CC6113089}"/>
          </ac:spMkLst>
        </pc:spChg>
        <pc:spChg chg="add mod">
          <ac:chgData name="Colombo, Simone" userId="6ec2f0fc-5ea0-4ba6-9508-c187a62bb2ef" providerId="ADAL" clId="{8AC479FB-0212-4655-9BEF-7DE361845994}" dt="2025-01-12T19:17:34.496" v="1808" actId="14100"/>
          <ac:spMkLst>
            <pc:docMk/>
            <pc:sldMk cId="4015760819" sldId="1216"/>
            <ac:spMk id="16" creationId="{C1175FAD-9FD8-B3EF-5749-F9F81C9F6551}"/>
          </ac:spMkLst>
        </pc:spChg>
        <pc:picChg chg="add mod modCrop">
          <ac:chgData name="Colombo, Simone" userId="6ec2f0fc-5ea0-4ba6-9508-c187a62bb2ef" providerId="ADAL" clId="{8AC479FB-0212-4655-9BEF-7DE361845994}" dt="2025-01-12T19:17:34.496" v="1808" actId="14100"/>
          <ac:picMkLst>
            <pc:docMk/>
            <pc:sldMk cId="4015760819" sldId="1216"/>
            <ac:picMk id="6" creationId="{5D24E73C-1D00-6118-4C1C-69A0FC23861F}"/>
          </ac:picMkLst>
        </pc:picChg>
        <pc:picChg chg="add mod">
          <ac:chgData name="Colombo, Simone" userId="6ec2f0fc-5ea0-4ba6-9508-c187a62bb2ef" providerId="ADAL" clId="{8AC479FB-0212-4655-9BEF-7DE361845994}" dt="2025-01-12T19:18:00.264" v="1811" actId="1076"/>
          <ac:picMkLst>
            <pc:docMk/>
            <pc:sldMk cId="4015760819" sldId="1216"/>
            <ac:picMk id="12" creationId="{FDDD0830-3449-C0F6-2215-7821538AF7D7}"/>
          </ac:picMkLst>
        </pc:picChg>
      </pc:sldChg>
      <pc:sldChg chg="delSp add mod delAnim">
        <pc:chgData name="Colombo, Simone" userId="6ec2f0fc-5ea0-4ba6-9508-c187a62bb2ef" providerId="ADAL" clId="{8AC479FB-0212-4655-9BEF-7DE361845994}" dt="2025-01-12T19:20:23.745" v="1814" actId="478"/>
        <pc:sldMkLst>
          <pc:docMk/>
          <pc:sldMk cId="2603400404" sldId="1217"/>
        </pc:sldMkLst>
        <pc:spChg chg="del">
          <ac:chgData name="Colombo, Simone" userId="6ec2f0fc-5ea0-4ba6-9508-c187a62bb2ef" providerId="ADAL" clId="{8AC479FB-0212-4655-9BEF-7DE361845994}" dt="2025-01-12T19:20:23.745" v="1814" actId="478"/>
          <ac:spMkLst>
            <pc:docMk/>
            <pc:sldMk cId="2603400404" sldId="1217"/>
            <ac:spMk id="3" creationId="{FB314561-7A00-8BDC-CB47-0B3D0A7448CD}"/>
          </ac:spMkLst>
        </pc:spChg>
      </pc:sldChg>
      <pc:sldChg chg="addSp delSp modSp add mod delAnim modAnim">
        <pc:chgData name="Colombo, Simone" userId="6ec2f0fc-5ea0-4ba6-9508-c187a62bb2ef" providerId="ADAL" clId="{8AC479FB-0212-4655-9BEF-7DE361845994}" dt="2025-01-12T19:28:58.892" v="1962" actId="1035"/>
        <pc:sldMkLst>
          <pc:docMk/>
          <pc:sldMk cId="2931745005" sldId="1218"/>
        </pc:sldMkLst>
        <pc:spChg chg="del">
          <ac:chgData name="Colombo, Simone" userId="6ec2f0fc-5ea0-4ba6-9508-c187a62bb2ef" providerId="ADAL" clId="{8AC479FB-0212-4655-9BEF-7DE361845994}" dt="2025-01-12T19:20:29.376" v="1816" actId="478"/>
          <ac:spMkLst>
            <pc:docMk/>
            <pc:sldMk cId="2931745005" sldId="1218"/>
            <ac:spMk id="3" creationId="{1E6C13F9-CB30-FB48-309A-547B16AB10E4}"/>
          </ac:spMkLst>
        </pc:spChg>
        <pc:spChg chg="add mod">
          <ac:chgData name="Colombo, Simone" userId="6ec2f0fc-5ea0-4ba6-9508-c187a62bb2ef" providerId="ADAL" clId="{8AC479FB-0212-4655-9BEF-7DE361845994}" dt="2025-01-12T19:27:09.445" v="1893" actId="14100"/>
          <ac:spMkLst>
            <pc:docMk/>
            <pc:sldMk cId="2931745005" sldId="1218"/>
            <ac:spMk id="4" creationId="{56023ADB-BB85-6C92-E0C1-00FEB1E46F86}"/>
          </ac:spMkLst>
        </pc:spChg>
        <pc:spChg chg="add mod">
          <ac:chgData name="Colombo, Simone" userId="6ec2f0fc-5ea0-4ba6-9508-c187a62bb2ef" providerId="ADAL" clId="{8AC479FB-0212-4655-9BEF-7DE361845994}" dt="2025-01-12T19:26:31.879" v="1871" actId="1035"/>
          <ac:spMkLst>
            <pc:docMk/>
            <pc:sldMk cId="2931745005" sldId="1218"/>
            <ac:spMk id="5" creationId="{5523FC8E-6A50-25AA-4B46-5E0AECC8F1B6}"/>
          </ac:spMkLst>
        </pc:spChg>
        <pc:spChg chg="add mod">
          <ac:chgData name="Colombo, Simone" userId="6ec2f0fc-5ea0-4ba6-9508-c187a62bb2ef" providerId="ADAL" clId="{8AC479FB-0212-4655-9BEF-7DE361845994}" dt="2025-01-12T19:28:58.892" v="1962" actId="1035"/>
          <ac:spMkLst>
            <pc:docMk/>
            <pc:sldMk cId="2931745005" sldId="1218"/>
            <ac:spMk id="8" creationId="{4E246EE2-2322-1DD8-4BE7-B9FD41CCA58D}"/>
          </ac:spMkLst>
        </pc:spChg>
        <pc:grpChg chg="del">
          <ac:chgData name="Colombo, Simone" userId="6ec2f0fc-5ea0-4ba6-9508-c187a62bb2ef" providerId="ADAL" clId="{8AC479FB-0212-4655-9BEF-7DE361845994}" dt="2025-01-12T19:21:33.653" v="1831" actId="478"/>
          <ac:grpSpMkLst>
            <pc:docMk/>
            <pc:sldMk cId="2931745005" sldId="1218"/>
            <ac:grpSpMk id="2" creationId="{CC2C9BA6-5635-6488-A7A8-CBCEEDD83D42}"/>
          </ac:grpSpMkLst>
        </pc:grpChg>
      </pc:sldChg>
      <pc:sldChg chg="add del">
        <pc:chgData name="Colombo, Simone" userId="6ec2f0fc-5ea0-4ba6-9508-c187a62bb2ef" providerId="ADAL" clId="{8AC479FB-0212-4655-9BEF-7DE361845994}" dt="2025-01-12T19:48:50.733" v="2431" actId="47"/>
        <pc:sldMkLst>
          <pc:docMk/>
          <pc:sldMk cId="2193623189" sldId="1219"/>
        </pc:sldMkLst>
      </pc:sldChg>
      <pc:sldChg chg="add del">
        <pc:chgData name="Colombo, Simone" userId="6ec2f0fc-5ea0-4ba6-9508-c187a62bb2ef" providerId="ADAL" clId="{8AC479FB-0212-4655-9BEF-7DE361845994}" dt="2025-01-12T22:48:09.284" v="3471" actId="47"/>
        <pc:sldMkLst>
          <pc:docMk/>
          <pc:sldMk cId="3637009784" sldId="1220"/>
        </pc:sldMkLst>
      </pc:sldChg>
      <pc:sldChg chg="add del">
        <pc:chgData name="Colombo, Simone" userId="6ec2f0fc-5ea0-4ba6-9508-c187a62bb2ef" providerId="ADAL" clId="{8AC479FB-0212-4655-9BEF-7DE361845994}" dt="2025-01-12T22:48:09.284" v="3471" actId="47"/>
        <pc:sldMkLst>
          <pc:docMk/>
          <pc:sldMk cId="3859392861" sldId="1221"/>
        </pc:sldMkLst>
      </pc:sldChg>
      <pc:sldChg chg="modSp add mod">
        <pc:chgData name="Colombo, Simone" userId="6ec2f0fc-5ea0-4ba6-9508-c187a62bb2ef" providerId="ADAL" clId="{8AC479FB-0212-4655-9BEF-7DE361845994}" dt="2025-01-13T03:34:36.250" v="4212" actId="20577"/>
        <pc:sldMkLst>
          <pc:docMk/>
          <pc:sldMk cId="2443240287" sldId="1222"/>
        </pc:sldMkLst>
        <pc:spChg chg="mod">
          <ac:chgData name="Colombo, Simone" userId="6ec2f0fc-5ea0-4ba6-9508-c187a62bb2ef" providerId="ADAL" clId="{8AC479FB-0212-4655-9BEF-7DE361845994}" dt="2025-01-13T03:34:36.250" v="4212" actId="20577"/>
          <ac:spMkLst>
            <pc:docMk/>
            <pc:sldMk cId="2443240287" sldId="1222"/>
            <ac:spMk id="43" creationId="{18C7EADC-60B0-BD71-C153-56957F449297}"/>
          </ac:spMkLst>
        </pc:spChg>
        <pc:spChg chg="mod">
          <ac:chgData name="Colombo, Simone" userId="6ec2f0fc-5ea0-4ba6-9508-c187a62bb2ef" providerId="ADAL" clId="{8AC479FB-0212-4655-9BEF-7DE361845994}" dt="2025-01-12T21:18:00.212" v="3068" actId="20577"/>
          <ac:spMkLst>
            <pc:docMk/>
            <pc:sldMk cId="2443240287" sldId="1222"/>
            <ac:spMk id="44" creationId="{EA847F89-2137-74D5-EA89-B4C1558FCD79}"/>
          </ac:spMkLst>
        </pc:spChg>
      </pc:sldChg>
      <pc:sldChg chg="addSp delSp modSp add mod delAnim modAnim">
        <pc:chgData name="Colombo, Simone" userId="6ec2f0fc-5ea0-4ba6-9508-c187a62bb2ef" providerId="ADAL" clId="{8AC479FB-0212-4655-9BEF-7DE361845994}" dt="2025-01-13T03:36:22.107" v="4225" actId="1076"/>
        <pc:sldMkLst>
          <pc:docMk/>
          <pc:sldMk cId="1167979639" sldId="1223"/>
        </pc:sldMkLst>
        <pc:spChg chg="add mod">
          <ac:chgData name="Colombo, Simone" userId="6ec2f0fc-5ea0-4ba6-9508-c187a62bb2ef" providerId="ADAL" clId="{8AC479FB-0212-4655-9BEF-7DE361845994}" dt="2025-01-13T03:36:22.107" v="4225" actId="1076"/>
          <ac:spMkLst>
            <pc:docMk/>
            <pc:sldMk cId="1167979639" sldId="1223"/>
            <ac:spMk id="2" creationId="{03D908DB-8061-1740-FD36-0327B994DEB0}"/>
          </ac:spMkLst>
        </pc:spChg>
        <pc:spChg chg="del">
          <ac:chgData name="Colombo, Simone" userId="6ec2f0fc-5ea0-4ba6-9508-c187a62bb2ef" providerId="ADAL" clId="{8AC479FB-0212-4655-9BEF-7DE361845994}" dt="2025-01-13T03:35:23.098" v="4213" actId="478"/>
          <ac:spMkLst>
            <pc:docMk/>
            <pc:sldMk cId="1167979639" sldId="1223"/>
            <ac:spMk id="3" creationId="{CAF53232-0293-51E3-99A7-1EFA7F629D4B}"/>
          </ac:spMkLst>
        </pc:spChg>
        <pc:spChg chg="add mod">
          <ac:chgData name="Colombo, Simone" userId="6ec2f0fc-5ea0-4ba6-9508-c187a62bb2ef" providerId="ADAL" clId="{8AC479FB-0212-4655-9BEF-7DE361845994}" dt="2025-01-12T21:23:16.043" v="3165" actId="1076"/>
          <ac:spMkLst>
            <pc:docMk/>
            <pc:sldMk cId="1167979639" sldId="1223"/>
            <ac:spMk id="13" creationId="{F4D9B6AF-420B-6126-78CD-C0B1ACDF33EF}"/>
          </ac:spMkLst>
        </pc:spChg>
        <pc:spChg chg="add mod">
          <ac:chgData name="Colombo, Simone" userId="6ec2f0fc-5ea0-4ba6-9508-c187a62bb2ef" providerId="ADAL" clId="{8AC479FB-0212-4655-9BEF-7DE361845994}" dt="2025-01-12T21:22:47.973" v="3159" actId="1076"/>
          <ac:spMkLst>
            <pc:docMk/>
            <pc:sldMk cId="1167979639" sldId="1223"/>
            <ac:spMk id="15" creationId="{897D87CC-F9B9-A1EB-2CB8-28691F7496EC}"/>
          </ac:spMkLst>
        </pc:spChg>
        <pc:spChg chg="add mod">
          <ac:chgData name="Colombo, Simone" userId="6ec2f0fc-5ea0-4ba6-9508-c187a62bb2ef" providerId="ADAL" clId="{8AC479FB-0212-4655-9BEF-7DE361845994}" dt="2025-01-12T21:23:37.548" v="3171" actId="1076"/>
          <ac:spMkLst>
            <pc:docMk/>
            <pc:sldMk cId="1167979639" sldId="1223"/>
            <ac:spMk id="20" creationId="{4491E5BE-F964-9177-2198-59CB6A01AA10}"/>
          </ac:spMkLst>
        </pc:spChg>
        <pc:spChg chg="del">
          <ac:chgData name="Colombo, Simone" userId="6ec2f0fc-5ea0-4ba6-9508-c187a62bb2ef" providerId="ADAL" clId="{8AC479FB-0212-4655-9BEF-7DE361845994}" dt="2025-01-12T21:18:22.121" v="3070" actId="478"/>
          <ac:spMkLst>
            <pc:docMk/>
            <pc:sldMk cId="1167979639" sldId="1223"/>
            <ac:spMk id="21" creationId="{E6A12228-6393-018D-6697-69B155DBD1CB}"/>
          </ac:spMkLst>
        </pc:spChg>
        <pc:spChg chg="add del mod">
          <ac:chgData name="Colombo, Simone" userId="6ec2f0fc-5ea0-4ba6-9508-c187a62bb2ef" providerId="ADAL" clId="{8AC479FB-0212-4655-9BEF-7DE361845994}" dt="2025-01-12T21:25:27.905" v="3173" actId="478"/>
          <ac:spMkLst>
            <pc:docMk/>
            <pc:sldMk cId="1167979639" sldId="1223"/>
            <ac:spMk id="27" creationId="{2B1DB4BF-01AC-5A6E-6D09-3701A64A8EFA}"/>
          </ac:spMkLst>
        </pc:spChg>
        <pc:spChg chg="add mod">
          <ac:chgData name="Colombo, Simone" userId="6ec2f0fc-5ea0-4ba6-9508-c187a62bb2ef" providerId="ADAL" clId="{8AC479FB-0212-4655-9BEF-7DE361845994}" dt="2025-01-13T03:36:08.565" v="4223" actId="1076"/>
          <ac:spMkLst>
            <pc:docMk/>
            <pc:sldMk cId="1167979639" sldId="1223"/>
            <ac:spMk id="37" creationId="{0F58D7C6-E66A-6B27-9EE2-A86987295E72}"/>
          </ac:spMkLst>
        </pc:spChg>
        <pc:spChg chg="del">
          <ac:chgData name="Colombo, Simone" userId="6ec2f0fc-5ea0-4ba6-9508-c187a62bb2ef" providerId="ADAL" clId="{8AC479FB-0212-4655-9BEF-7DE361845994}" dt="2025-01-12T21:18:22.121" v="3070" actId="478"/>
          <ac:spMkLst>
            <pc:docMk/>
            <pc:sldMk cId="1167979639" sldId="1223"/>
            <ac:spMk id="43" creationId="{4D5A4E55-0E9A-AA44-40FF-5A50D24ADE94}"/>
          </ac:spMkLst>
        </pc:spChg>
        <pc:spChg chg="del">
          <ac:chgData name="Colombo, Simone" userId="6ec2f0fc-5ea0-4ba6-9508-c187a62bb2ef" providerId="ADAL" clId="{8AC479FB-0212-4655-9BEF-7DE361845994}" dt="2025-01-12T21:18:22.121" v="3070" actId="478"/>
          <ac:spMkLst>
            <pc:docMk/>
            <pc:sldMk cId="1167979639" sldId="1223"/>
            <ac:spMk id="44" creationId="{082C1778-5080-F879-8307-F675BD9642F3}"/>
          </ac:spMkLst>
        </pc:spChg>
        <pc:picChg chg="add mod">
          <ac:chgData name="Colombo, Simone" userId="6ec2f0fc-5ea0-4ba6-9508-c187a62bb2ef" providerId="ADAL" clId="{8AC479FB-0212-4655-9BEF-7DE361845994}" dt="2025-01-12T21:21:46.847" v="3122" actId="1076"/>
          <ac:picMkLst>
            <pc:docMk/>
            <pc:sldMk cId="1167979639" sldId="1223"/>
            <ac:picMk id="5" creationId="{91A55F27-3471-63DD-35D5-597DA8C0133B}"/>
          </ac:picMkLst>
        </pc:picChg>
        <pc:picChg chg="add mod">
          <ac:chgData name="Colombo, Simone" userId="6ec2f0fc-5ea0-4ba6-9508-c187a62bb2ef" providerId="ADAL" clId="{8AC479FB-0212-4655-9BEF-7DE361845994}" dt="2025-01-12T21:21:41.938" v="3119" actId="1035"/>
          <ac:picMkLst>
            <pc:docMk/>
            <pc:sldMk cId="1167979639" sldId="1223"/>
            <ac:picMk id="8" creationId="{38FB9E93-D261-C454-2B8C-B40A7B9359F5}"/>
          </ac:picMkLst>
        </pc:picChg>
        <pc:picChg chg="add del mod">
          <ac:chgData name="Colombo, Simone" userId="6ec2f0fc-5ea0-4ba6-9508-c187a62bb2ef" providerId="ADAL" clId="{8AC479FB-0212-4655-9BEF-7DE361845994}" dt="2025-01-12T21:21:16.214" v="3110" actId="478"/>
          <ac:picMkLst>
            <pc:docMk/>
            <pc:sldMk cId="1167979639" sldId="1223"/>
            <ac:picMk id="9" creationId="{143C1199-732E-3821-8FB8-33D142F84397}"/>
          </ac:picMkLst>
        </pc:picChg>
        <pc:picChg chg="add mod">
          <ac:chgData name="Colombo, Simone" userId="6ec2f0fc-5ea0-4ba6-9508-c187a62bb2ef" providerId="ADAL" clId="{8AC479FB-0212-4655-9BEF-7DE361845994}" dt="2025-01-12T21:25:45.587" v="3177" actId="1076"/>
          <ac:picMkLst>
            <pc:docMk/>
            <pc:sldMk cId="1167979639" sldId="1223"/>
            <ac:picMk id="30" creationId="{0E50E4F1-CECC-5099-8366-EB9B376E90F8}"/>
          </ac:picMkLst>
        </pc:picChg>
        <pc:picChg chg="add del mod">
          <ac:chgData name="Colombo, Simone" userId="6ec2f0fc-5ea0-4ba6-9508-c187a62bb2ef" providerId="ADAL" clId="{8AC479FB-0212-4655-9BEF-7DE361845994}" dt="2025-01-12T21:26:03.216" v="3181" actId="478"/>
          <ac:picMkLst>
            <pc:docMk/>
            <pc:sldMk cId="1167979639" sldId="1223"/>
            <ac:picMk id="35" creationId="{EEA488CB-2FFB-7FCA-9F8D-B59BB3B3F84B}"/>
          </ac:picMkLst>
        </pc:picChg>
        <pc:cxnChg chg="add mod">
          <ac:chgData name="Colombo, Simone" userId="6ec2f0fc-5ea0-4ba6-9508-c187a62bb2ef" providerId="ADAL" clId="{8AC479FB-0212-4655-9BEF-7DE361845994}" dt="2025-01-12T21:23:11.846" v="3164" actId="1076"/>
          <ac:cxnSpMkLst>
            <pc:docMk/>
            <pc:sldMk cId="1167979639" sldId="1223"/>
            <ac:cxnSpMk id="11" creationId="{AA0ABEBD-1F26-03A9-F105-5999512D3DA6}"/>
          </ac:cxnSpMkLst>
        </pc:cxnChg>
        <pc:cxnChg chg="add mod">
          <ac:chgData name="Colombo, Simone" userId="6ec2f0fc-5ea0-4ba6-9508-c187a62bb2ef" providerId="ADAL" clId="{8AC479FB-0212-4655-9BEF-7DE361845994}" dt="2025-01-12T21:22:47.973" v="3159" actId="1076"/>
          <ac:cxnSpMkLst>
            <pc:docMk/>
            <pc:sldMk cId="1167979639" sldId="1223"/>
            <ac:cxnSpMk id="14" creationId="{B9E9F3C1-4694-6504-0D6E-A88CD9C4D443}"/>
          </ac:cxnSpMkLst>
        </pc:cxnChg>
        <pc:cxnChg chg="add mod">
          <ac:chgData name="Colombo, Simone" userId="6ec2f0fc-5ea0-4ba6-9508-c187a62bb2ef" providerId="ADAL" clId="{8AC479FB-0212-4655-9BEF-7DE361845994}" dt="2025-01-12T21:23:33.207" v="3170" actId="1076"/>
          <ac:cxnSpMkLst>
            <pc:docMk/>
            <pc:sldMk cId="1167979639" sldId="1223"/>
            <ac:cxnSpMk id="19" creationId="{CCFBB8A4-4DA3-E967-7CFE-5357C867E6AB}"/>
          </ac:cxnSpMkLst>
        </pc:cxnChg>
        <pc:cxnChg chg="add del mod">
          <ac:chgData name="Colombo, Simone" userId="6ec2f0fc-5ea0-4ba6-9508-c187a62bb2ef" providerId="ADAL" clId="{8AC479FB-0212-4655-9BEF-7DE361845994}" dt="2025-01-12T21:25:27.905" v="3173" actId="478"/>
          <ac:cxnSpMkLst>
            <pc:docMk/>
            <pc:sldMk cId="1167979639" sldId="1223"/>
            <ac:cxnSpMk id="26" creationId="{BD3AB78F-C252-C5CE-3046-8B8A2C93EF33}"/>
          </ac:cxnSpMkLst>
        </pc:cxnChg>
      </pc:sldChg>
      <pc:sldChg chg="addSp delSp modSp add mod delAnim">
        <pc:chgData name="Colombo, Simone" userId="6ec2f0fc-5ea0-4ba6-9508-c187a62bb2ef" providerId="ADAL" clId="{8AC479FB-0212-4655-9BEF-7DE361845994}" dt="2025-01-12T21:29:16.360" v="3299" actId="1076"/>
        <pc:sldMkLst>
          <pc:docMk/>
          <pc:sldMk cId="1856084635" sldId="1224"/>
        </pc:sldMkLst>
        <pc:spChg chg="mod">
          <ac:chgData name="Colombo, Simone" userId="6ec2f0fc-5ea0-4ba6-9508-c187a62bb2ef" providerId="ADAL" clId="{8AC479FB-0212-4655-9BEF-7DE361845994}" dt="2025-01-12T21:29:16.360" v="3299" actId="1076"/>
          <ac:spMkLst>
            <pc:docMk/>
            <pc:sldMk cId="1856084635" sldId="1224"/>
            <ac:spMk id="2" creationId="{689DDFA7-3094-E3F1-196C-52EFCDDE6303}"/>
          </ac:spMkLst>
        </pc:spChg>
        <pc:spChg chg="mod">
          <ac:chgData name="Colombo, Simone" userId="6ec2f0fc-5ea0-4ba6-9508-c187a62bb2ef" providerId="ADAL" clId="{8AC479FB-0212-4655-9BEF-7DE361845994}" dt="2025-01-12T21:28:44.171" v="3291" actId="1076"/>
          <ac:spMkLst>
            <pc:docMk/>
            <pc:sldMk cId="1856084635" sldId="1224"/>
            <ac:spMk id="3" creationId="{802980D9-2536-423D-4BAF-A92D7FCF3CA9}"/>
          </ac:spMkLst>
        </pc:spChg>
        <pc:spChg chg="add mod">
          <ac:chgData name="Colombo, Simone" userId="6ec2f0fc-5ea0-4ba6-9508-c187a62bb2ef" providerId="ADAL" clId="{8AC479FB-0212-4655-9BEF-7DE361845994}" dt="2025-01-12T21:29:11.271" v="3298" actId="1076"/>
          <ac:spMkLst>
            <pc:docMk/>
            <pc:sldMk cId="1856084635" sldId="1224"/>
            <ac:spMk id="6" creationId="{9B6B85A5-CF4D-B6BB-A76B-F5A0E97ADD7A}"/>
          </ac:spMkLst>
        </pc:spChg>
        <pc:spChg chg="mod">
          <ac:chgData name="Colombo, Simone" userId="6ec2f0fc-5ea0-4ba6-9508-c187a62bb2ef" providerId="ADAL" clId="{8AC479FB-0212-4655-9BEF-7DE361845994}" dt="2025-01-12T21:27:34.770" v="3285" actId="20577"/>
          <ac:spMkLst>
            <pc:docMk/>
            <pc:sldMk cId="1856084635" sldId="1224"/>
            <ac:spMk id="7" creationId="{953239A9-0625-BF0B-FDD5-0496396F7FF1}"/>
          </ac:spMkLst>
        </pc:spChg>
        <pc:spChg chg="del">
          <ac:chgData name="Colombo, Simone" userId="6ec2f0fc-5ea0-4ba6-9508-c187a62bb2ef" providerId="ADAL" clId="{8AC479FB-0212-4655-9BEF-7DE361845994}" dt="2025-01-12T21:28:20.582" v="3288" actId="478"/>
          <ac:spMkLst>
            <pc:docMk/>
            <pc:sldMk cId="1856084635" sldId="1224"/>
            <ac:spMk id="13" creationId="{28765FDB-99AC-483C-9BE5-10220B0EBF74}"/>
          </ac:spMkLst>
        </pc:spChg>
        <pc:spChg chg="del">
          <ac:chgData name="Colombo, Simone" userId="6ec2f0fc-5ea0-4ba6-9508-c187a62bb2ef" providerId="ADAL" clId="{8AC479FB-0212-4655-9BEF-7DE361845994}" dt="2025-01-12T21:28:20.582" v="3288" actId="478"/>
          <ac:spMkLst>
            <pc:docMk/>
            <pc:sldMk cId="1856084635" sldId="1224"/>
            <ac:spMk id="15" creationId="{54BA187F-FA1A-8028-7386-413D0A0F3DE3}"/>
          </ac:spMkLst>
        </pc:spChg>
        <pc:spChg chg="del">
          <ac:chgData name="Colombo, Simone" userId="6ec2f0fc-5ea0-4ba6-9508-c187a62bb2ef" providerId="ADAL" clId="{8AC479FB-0212-4655-9BEF-7DE361845994}" dt="2025-01-12T21:28:20.582" v="3288" actId="478"/>
          <ac:spMkLst>
            <pc:docMk/>
            <pc:sldMk cId="1856084635" sldId="1224"/>
            <ac:spMk id="20" creationId="{5ADFC416-0D2F-EC77-D112-668FF48FAEEB}"/>
          </ac:spMkLst>
        </pc:spChg>
        <pc:picChg chg="del">
          <ac:chgData name="Colombo, Simone" userId="6ec2f0fc-5ea0-4ba6-9508-c187a62bb2ef" providerId="ADAL" clId="{8AC479FB-0212-4655-9BEF-7DE361845994}" dt="2025-01-12T21:28:17.254" v="3287" actId="478"/>
          <ac:picMkLst>
            <pc:docMk/>
            <pc:sldMk cId="1856084635" sldId="1224"/>
            <ac:picMk id="5" creationId="{B6D89E7A-D5D0-70EF-7DA4-598675C7A982}"/>
          </ac:picMkLst>
        </pc:picChg>
        <pc:picChg chg="del">
          <ac:chgData name="Colombo, Simone" userId="6ec2f0fc-5ea0-4ba6-9508-c187a62bb2ef" providerId="ADAL" clId="{8AC479FB-0212-4655-9BEF-7DE361845994}" dt="2025-01-12T21:28:17.254" v="3287" actId="478"/>
          <ac:picMkLst>
            <pc:docMk/>
            <pc:sldMk cId="1856084635" sldId="1224"/>
            <ac:picMk id="8" creationId="{8CD32813-3E75-5EFB-2039-F73183228B32}"/>
          </ac:picMkLst>
        </pc:picChg>
        <pc:picChg chg="del">
          <ac:chgData name="Colombo, Simone" userId="6ec2f0fc-5ea0-4ba6-9508-c187a62bb2ef" providerId="ADAL" clId="{8AC479FB-0212-4655-9BEF-7DE361845994}" dt="2025-01-12T21:28:17.254" v="3287" actId="478"/>
          <ac:picMkLst>
            <pc:docMk/>
            <pc:sldMk cId="1856084635" sldId="1224"/>
            <ac:picMk id="30" creationId="{C80A051C-7CF3-DA23-E7DF-FCDF7A7A8517}"/>
          </ac:picMkLst>
        </pc:picChg>
        <pc:cxnChg chg="del">
          <ac:chgData name="Colombo, Simone" userId="6ec2f0fc-5ea0-4ba6-9508-c187a62bb2ef" providerId="ADAL" clId="{8AC479FB-0212-4655-9BEF-7DE361845994}" dt="2025-01-12T21:28:20.582" v="3288" actId="478"/>
          <ac:cxnSpMkLst>
            <pc:docMk/>
            <pc:sldMk cId="1856084635" sldId="1224"/>
            <ac:cxnSpMk id="11" creationId="{2556E6D8-E007-32AE-7901-C304DFD94ED4}"/>
          </ac:cxnSpMkLst>
        </pc:cxnChg>
        <pc:cxnChg chg="del">
          <ac:chgData name="Colombo, Simone" userId="6ec2f0fc-5ea0-4ba6-9508-c187a62bb2ef" providerId="ADAL" clId="{8AC479FB-0212-4655-9BEF-7DE361845994}" dt="2025-01-12T21:28:20.582" v="3288" actId="478"/>
          <ac:cxnSpMkLst>
            <pc:docMk/>
            <pc:sldMk cId="1856084635" sldId="1224"/>
            <ac:cxnSpMk id="14" creationId="{1ABD2790-63E2-05E8-9DD6-E08433BBC0B9}"/>
          </ac:cxnSpMkLst>
        </pc:cxnChg>
        <pc:cxnChg chg="del">
          <ac:chgData name="Colombo, Simone" userId="6ec2f0fc-5ea0-4ba6-9508-c187a62bb2ef" providerId="ADAL" clId="{8AC479FB-0212-4655-9BEF-7DE361845994}" dt="2025-01-12T21:28:20.582" v="3288" actId="478"/>
          <ac:cxnSpMkLst>
            <pc:docMk/>
            <pc:sldMk cId="1856084635" sldId="1224"/>
            <ac:cxnSpMk id="19" creationId="{6812EEFF-FFB7-0FE3-0381-AEDBFB74E3AA}"/>
          </ac:cxnSpMkLst>
        </pc:cxnChg>
      </pc:sldChg>
      <pc:sldChg chg="addSp delSp modSp add mod modAnim">
        <pc:chgData name="Colombo, Simone" userId="6ec2f0fc-5ea0-4ba6-9508-c187a62bb2ef" providerId="ADAL" clId="{8AC479FB-0212-4655-9BEF-7DE361845994}" dt="2025-01-13T03:10:48.981" v="4026"/>
        <pc:sldMkLst>
          <pc:docMk/>
          <pc:sldMk cId="3104623475" sldId="1225"/>
        </pc:sldMkLst>
        <pc:spChg chg="add mod">
          <ac:chgData name="Colombo, Simone" userId="6ec2f0fc-5ea0-4ba6-9508-c187a62bb2ef" providerId="ADAL" clId="{8AC479FB-0212-4655-9BEF-7DE361845994}" dt="2025-01-13T03:10:26.694" v="4015" actId="164"/>
          <ac:spMkLst>
            <pc:docMk/>
            <pc:sldMk cId="3104623475" sldId="1225"/>
            <ac:spMk id="3" creationId="{13FDD8A7-C318-DD5C-3965-8AEF14967A99}"/>
          </ac:spMkLst>
        </pc:spChg>
        <pc:spChg chg="mod">
          <ac:chgData name="Colombo, Simone" userId="6ec2f0fc-5ea0-4ba6-9508-c187a62bb2ef" providerId="ADAL" clId="{8AC479FB-0212-4655-9BEF-7DE361845994}" dt="2025-01-12T21:30:18.695" v="3325" actId="20577"/>
          <ac:spMkLst>
            <pc:docMk/>
            <pc:sldMk cId="3104623475" sldId="1225"/>
            <ac:spMk id="4" creationId="{FD4BABF3-D5EF-4C4B-82BB-26F48A957452}"/>
          </ac:spMkLst>
        </pc:spChg>
        <pc:spChg chg="add mod">
          <ac:chgData name="Colombo, Simone" userId="6ec2f0fc-5ea0-4ba6-9508-c187a62bb2ef" providerId="ADAL" clId="{8AC479FB-0212-4655-9BEF-7DE361845994}" dt="2025-01-13T03:10:26.694" v="4015" actId="164"/>
          <ac:spMkLst>
            <pc:docMk/>
            <pc:sldMk cId="3104623475" sldId="1225"/>
            <ac:spMk id="5" creationId="{A51CCA4E-CA74-849E-6CDD-F2CD980FDF6D}"/>
          </ac:spMkLst>
        </pc:spChg>
        <pc:spChg chg="mod">
          <ac:chgData name="Colombo, Simone" userId="6ec2f0fc-5ea0-4ba6-9508-c187a62bb2ef" providerId="ADAL" clId="{8AC479FB-0212-4655-9BEF-7DE361845994}" dt="2025-01-13T03:04:12.506" v="3976"/>
          <ac:spMkLst>
            <pc:docMk/>
            <pc:sldMk cId="3104623475" sldId="1225"/>
            <ac:spMk id="7" creationId="{D03FDA32-A497-050E-C02D-9BDE42408674}"/>
          </ac:spMkLst>
        </pc:spChg>
        <pc:spChg chg="mod">
          <ac:chgData name="Colombo, Simone" userId="6ec2f0fc-5ea0-4ba6-9508-c187a62bb2ef" providerId="ADAL" clId="{8AC479FB-0212-4655-9BEF-7DE361845994}" dt="2025-01-13T03:04:12.506" v="3976"/>
          <ac:spMkLst>
            <pc:docMk/>
            <pc:sldMk cId="3104623475" sldId="1225"/>
            <ac:spMk id="8" creationId="{AD07137A-802E-065F-0B29-AE9F80286779}"/>
          </ac:spMkLst>
        </pc:spChg>
        <pc:spChg chg="mod">
          <ac:chgData name="Colombo, Simone" userId="6ec2f0fc-5ea0-4ba6-9508-c187a62bb2ef" providerId="ADAL" clId="{8AC479FB-0212-4655-9BEF-7DE361845994}" dt="2025-01-13T03:04:12.506" v="3976"/>
          <ac:spMkLst>
            <pc:docMk/>
            <pc:sldMk cId="3104623475" sldId="1225"/>
            <ac:spMk id="11" creationId="{1C64D984-80B3-1AD6-AC47-33D88BA888D5}"/>
          </ac:spMkLst>
        </pc:spChg>
        <pc:spChg chg="mod">
          <ac:chgData name="Colombo, Simone" userId="6ec2f0fc-5ea0-4ba6-9508-c187a62bb2ef" providerId="ADAL" clId="{8AC479FB-0212-4655-9BEF-7DE361845994}" dt="2025-01-13T03:04:12.506" v="3976"/>
          <ac:spMkLst>
            <pc:docMk/>
            <pc:sldMk cId="3104623475" sldId="1225"/>
            <ac:spMk id="13" creationId="{1EF5E25A-BC83-4601-5271-0BD409501D0B}"/>
          </ac:spMkLst>
        </pc:spChg>
        <pc:spChg chg="mod">
          <ac:chgData name="Colombo, Simone" userId="6ec2f0fc-5ea0-4ba6-9508-c187a62bb2ef" providerId="ADAL" clId="{8AC479FB-0212-4655-9BEF-7DE361845994}" dt="2025-01-13T03:04:12.506" v="3976"/>
          <ac:spMkLst>
            <pc:docMk/>
            <pc:sldMk cId="3104623475" sldId="1225"/>
            <ac:spMk id="16" creationId="{A259E986-B17E-6613-387F-0DEDBE05E65D}"/>
          </ac:spMkLst>
        </pc:spChg>
        <pc:spChg chg="mod">
          <ac:chgData name="Colombo, Simone" userId="6ec2f0fc-5ea0-4ba6-9508-c187a62bb2ef" providerId="ADAL" clId="{8AC479FB-0212-4655-9BEF-7DE361845994}" dt="2025-01-13T03:04:12.506" v="3976"/>
          <ac:spMkLst>
            <pc:docMk/>
            <pc:sldMk cId="3104623475" sldId="1225"/>
            <ac:spMk id="17" creationId="{A18C7486-4780-178D-6C66-F4175FB957A6}"/>
          </ac:spMkLst>
        </pc:spChg>
        <pc:spChg chg="mod">
          <ac:chgData name="Colombo, Simone" userId="6ec2f0fc-5ea0-4ba6-9508-c187a62bb2ef" providerId="ADAL" clId="{8AC479FB-0212-4655-9BEF-7DE361845994}" dt="2025-01-13T03:04:12.506" v="3976"/>
          <ac:spMkLst>
            <pc:docMk/>
            <pc:sldMk cId="3104623475" sldId="1225"/>
            <ac:spMk id="23" creationId="{6658F613-D92F-3632-E33C-769F3E774C1D}"/>
          </ac:spMkLst>
        </pc:spChg>
        <pc:spChg chg="mod">
          <ac:chgData name="Colombo, Simone" userId="6ec2f0fc-5ea0-4ba6-9508-c187a62bb2ef" providerId="ADAL" clId="{8AC479FB-0212-4655-9BEF-7DE361845994}" dt="2025-01-13T03:04:12.506" v="3976"/>
          <ac:spMkLst>
            <pc:docMk/>
            <pc:sldMk cId="3104623475" sldId="1225"/>
            <ac:spMk id="24" creationId="{E1AF3543-CA57-663B-368C-D6D489FABC52}"/>
          </ac:spMkLst>
        </pc:spChg>
        <pc:spChg chg="mod">
          <ac:chgData name="Colombo, Simone" userId="6ec2f0fc-5ea0-4ba6-9508-c187a62bb2ef" providerId="ADAL" clId="{8AC479FB-0212-4655-9BEF-7DE361845994}" dt="2025-01-13T03:04:12.506" v="3976"/>
          <ac:spMkLst>
            <pc:docMk/>
            <pc:sldMk cId="3104623475" sldId="1225"/>
            <ac:spMk id="25" creationId="{3ECDCC56-45C5-89F8-2590-6768E19420F1}"/>
          </ac:spMkLst>
        </pc:spChg>
        <pc:spChg chg="mod">
          <ac:chgData name="Colombo, Simone" userId="6ec2f0fc-5ea0-4ba6-9508-c187a62bb2ef" providerId="ADAL" clId="{8AC479FB-0212-4655-9BEF-7DE361845994}" dt="2025-01-13T03:04:12.506" v="3976"/>
          <ac:spMkLst>
            <pc:docMk/>
            <pc:sldMk cId="3104623475" sldId="1225"/>
            <ac:spMk id="27" creationId="{6C968793-B052-45F7-055C-96FC35DA3361}"/>
          </ac:spMkLst>
        </pc:spChg>
        <pc:spChg chg="add del mod">
          <ac:chgData name="Colombo, Simone" userId="6ec2f0fc-5ea0-4ba6-9508-c187a62bb2ef" providerId="ADAL" clId="{8AC479FB-0212-4655-9BEF-7DE361845994}" dt="2025-01-13T03:04:59.890" v="3980" actId="478"/>
          <ac:spMkLst>
            <pc:docMk/>
            <pc:sldMk cId="3104623475" sldId="1225"/>
            <ac:spMk id="29" creationId="{D6F3A407-0749-1137-BFD7-F643019229BE}"/>
          </ac:spMkLst>
        </pc:spChg>
        <pc:spChg chg="add del">
          <ac:chgData name="Colombo, Simone" userId="6ec2f0fc-5ea0-4ba6-9508-c187a62bb2ef" providerId="ADAL" clId="{8AC479FB-0212-4655-9BEF-7DE361845994}" dt="2025-01-13T03:05:57.724" v="3982" actId="478"/>
          <ac:spMkLst>
            <pc:docMk/>
            <pc:sldMk cId="3104623475" sldId="1225"/>
            <ac:spMk id="30" creationId="{7E41836B-45F8-90EF-820D-E0E24C872CBC}"/>
          </ac:spMkLst>
        </pc:spChg>
        <pc:spChg chg="add mod">
          <ac:chgData name="Colombo, Simone" userId="6ec2f0fc-5ea0-4ba6-9508-c187a62bb2ef" providerId="ADAL" clId="{8AC479FB-0212-4655-9BEF-7DE361845994}" dt="2025-01-13T03:10:26.694" v="4015" actId="164"/>
          <ac:spMkLst>
            <pc:docMk/>
            <pc:sldMk cId="3104623475" sldId="1225"/>
            <ac:spMk id="35" creationId="{4801AA3F-D301-3A5A-19C9-AD71A560E7E9}"/>
          </ac:spMkLst>
        </pc:spChg>
        <pc:spChg chg="add mod">
          <ac:chgData name="Colombo, Simone" userId="6ec2f0fc-5ea0-4ba6-9508-c187a62bb2ef" providerId="ADAL" clId="{8AC479FB-0212-4655-9BEF-7DE361845994}" dt="2025-01-13T03:10:26.694" v="4015" actId="164"/>
          <ac:spMkLst>
            <pc:docMk/>
            <pc:sldMk cId="3104623475" sldId="1225"/>
            <ac:spMk id="36" creationId="{BBB8D7F3-4A5C-EBFC-642F-C905E747FF4F}"/>
          </ac:spMkLst>
        </pc:spChg>
        <pc:spChg chg="add mod">
          <ac:chgData name="Colombo, Simone" userId="6ec2f0fc-5ea0-4ba6-9508-c187a62bb2ef" providerId="ADAL" clId="{8AC479FB-0212-4655-9BEF-7DE361845994}" dt="2025-01-13T03:10:26.694" v="4015" actId="164"/>
          <ac:spMkLst>
            <pc:docMk/>
            <pc:sldMk cId="3104623475" sldId="1225"/>
            <ac:spMk id="40" creationId="{30829ACF-6E85-E9E0-19BF-C044EE87732E}"/>
          </ac:spMkLst>
        </pc:spChg>
        <pc:spChg chg="mod">
          <ac:chgData name="Colombo, Simone" userId="6ec2f0fc-5ea0-4ba6-9508-c187a62bb2ef" providerId="ADAL" clId="{8AC479FB-0212-4655-9BEF-7DE361845994}" dt="2025-01-13T03:07:50.427" v="4005" actId="20577"/>
          <ac:spMkLst>
            <pc:docMk/>
            <pc:sldMk cId="3104623475" sldId="1225"/>
            <ac:spMk id="41" creationId="{639985E7-1250-C03C-E644-4F407B82B5C5}"/>
          </ac:spMkLst>
        </pc:spChg>
        <pc:grpChg chg="mod">
          <ac:chgData name="Colombo, Simone" userId="6ec2f0fc-5ea0-4ba6-9508-c187a62bb2ef" providerId="ADAL" clId="{8AC479FB-0212-4655-9BEF-7DE361845994}" dt="2025-01-13T03:10:26.694" v="4015" actId="164"/>
          <ac:grpSpMkLst>
            <pc:docMk/>
            <pc:sldMk cId="3104623475" sldId="1225"/>
            <ac:grpSpMk id="6" creationId="{7546E0BF-B61B-384D-BA3D-F182206F8093}"/>
          </ac:grpSpMkLst>
        </pc:grpChg>
        <pc:grpChg chg="add mod">
          <ac:chgData name="Colombo, Simone" userId="6ec2f0fc-5ea0-4ba6-9508-c187a62bb2ef" providerId="ADAL" clId="{8AC479FB-0212-4655-9BEF-7DE361845994}" dt="2025-01-13T03:10:29.436" v="4016" actId="1076"/>
          <ac:grpSpMkLst>
            <pc:docMk/>
            <pc:sldMk cId="3104623475" sldId="1225"/>
            <ac:grpSpMk id="42" creationId="{B1EADD17-46B6-80DD-15D9-D9FEF9BAA89F}"/>
          </ac:grpSpMkLst>
        </pc:grpChg>
        <pc:picChg chg="add mod">
          <ac:chgData name="Colombo, Simone" userId="6ec2f0fc-5ea0-4ba6-9508-c187a62bb2ef" providerId="ADAL" clId="{8AC479FB-0212-4655-9BEF-7DE361845994}" dt="2025-01-13T03:10:39.371" v="4025" actId="1076"/>
          <ac:picMkLst>
            <pc:docMk/>
            <pc:sldMk cId="3104623475" sldId="1225"/>
            <ac:picMk id="44" creationId="{80B3778E-A7F2-5267-E12E-95A476ECAC1E}"/>
          </ac:picMkLst>
        </pc:picChg>
        <pc:cxnChg chg="add mod">
          <ac:chgData name="Colombo, Simone" userId="6ec2f0fc-5ea0-4ba6-9508-c187a62bb2ef" providerId="ADAL" clId="{8AC479FB-0212-4655-9BEF-7DE361845994}" dt="2025-01-13T03:10:26.694" v="4015" actId="164"/>
          <ac:cxnSpMkLst>
            <pc:docMk/>
            <pc:sldMk cId="3104623475" sldId="1225"/>
            <ac:cxnSpMk id="32" creationId="{2E4DE36A-4AFF-B669-EA32-DCBB3EDE370C}"/>
          </ac:cxnSpMkLst>
        </pc:cxnChg>
        <pc:cxnChg chg="add mod">
          <ac:chgData name="Colombo, Simone" userId="6ec2f0fc-5ea0-4ba6-9508-c187a62bb2ef" providerId="ADAL" clId="{8AC479FB-0212-4655-9BEF-7DE361845994}" dt="2025-01-13T03:10:26.694" v="4015" actId="164"/>
          <ac:cxnSpMkLst>
            <pc:docMk/>
            <pc:sldMk cId="3104623475" sldId="1225"/>
            <ac:cxnSpMk id="33" creationId="{084E6141-86CF-A1E4-0FEB-073825D32267}"/>
          </ac:cxnSpMkLst>
        </pc:cxnChg>
        <pc:cxnChg chg="add mod">
          <ac:chgData name="Colombo, Simone" userId="6ec2f0fc-5ea0-4ba6-9508-c187a62bb2ef" providerId="ADAL" clId="{8AC479FB-0212-4655-9BEF-7DE361845994}" dt="2025-01-13T03:10:26.694" v="4015" actId="164"/>
          <ac:cxnSpMkLst>
            <pc:docMk/>
            <pc:sldMk cId="3104623475" sldId="1225"/>
            <ac:cxnSpMk id="37" creationId="{B30016AE-3E49-390C-A9C3-C65CF1AEC667}"/>
          </ac:cxnSpMkLst>
        </pc:cxnChg>
      </pc:sldChg>
      <pc:sldChg chg="addSp delSp modSp add mod">
        <pc:chgData name="Colombo, Simone" userId="6ec2f0fc-5ea0-4ba6-9508-c187a62bb2ef" providerId="ADAL" clId="{8AC479FB-0212-4655-9BEF-7DE361845994}" dt="2025-01-13T03:39:34.733" v="4263" actId="27636"/>
        <pc:sldMkLst>
          <pc:docMk/>
          <pc:sldMk cId="1780392648" sldId="1226"/>
        </pc:sldMkLst>
        <pc:spChg chg="mod">
          <ac:chgData name="Colombo, Simone" userId="6ec2f0fc-5ea0-4ba6-9508-c187a62bb2ef" providerId="ADAL" clId="{8AC479FB-0212-4655-9BEF-7DE361845994}" dt="2025-01-13T03:39:34.733" v="4263" actId="27636"/>
          <ac:spMkLst>
            <pc:docMk/>
            <pc:sldMk cId="1780392648" sldId="1226"/>
            <ac:spMk id="4" creationId="{DC170667-F5BB-E3E1-A0B1-F41F369B69EB}"/>
          </ac:spMkLst>
        </pc:spChg>
        <pc:spChg chg="mod">
          <ac:chgData name="Colombo, Simone" userId="6ec2f0fc-5ea0-4ba6-9508-c187a62bb2ef" providerId="ADAL" clId="{8AC479FB-0212-4655-9BEF-7DE361845994}" dt="2025-01-13T03:36:58.204" v="4227" actId="20577"/>
          <ac:spMkLst>
            <pc:docMk/>
            <pc:sldMk cId="1780392648" sldId="1226"/>
            <ac:spMk id="41" creationId="{7768445F-A5A2-68A5-CDF0-6496CCDFCC9D}"/>
          </ac:spMkLst>
        </pc:spChg>
        <pc:picChg chg="add del mod">
          <ac:chgData name="Colombo, Simone" userId="6ec2f0fc-5ea0-4ba6-9508-c187a62bb2ef" providerId="ADAL" clId="{8AC479FB-0212-4655-9BEF-7DE361845994}" dt="2025-01-12T22:47:09.479" v="3468" actId="21"/>
          <ac:picMkLst>
            <pc:docMk/>
            <pc:sldMk cId="1780392648" sldId="1226"/>
            <ac:picMk id="3" creationId="{486B9A22-5C04-D90A-2ED9-11F01FD2301C}"/>
          </ac:picMkLst>
        </pc:picChg>
        <pc:picChg chg="add del mod">
          <ac:chgData name="Colombo, Simone" userId="6ec2f0fc-5ea0-4ba6-9508-c187a62bb2ef" providerId="ADAL" clId="{8AC479FB-0212-4655-9BEF-7DE361845994}" dt="2025-01-12T22:47:09.479" v="3468" actId="21"/>
          <ac:picMkLst>
            <pc:docMk/>
            <pc:sldMk cId="1780392648" sldId="1226"/>
            <ac:picMk id="5" creationId="{539745A7-7FF0-6178-C251-6BC5A8F7510E}"/>
          </ac:picMkLst>
        </pc:picChg>
        <pc:picChg chg="add mod">
          <ac:chgData name="Colombo, Simone" userId="6ec2f0fc-5ea0-4ba6-9508-c187a62bb2ef" providerId="ADAL" clId="{8AC479FB-0212-4655-9BEF-7DE361845994}" dt="2025-01-12T22:47:17.913" v="3470" actId="1076"/>
          <ac:picMkLst>
            <pc:docMk/>
            <pc:sldMk cId="1780392648" sldId="1226"/>
            <ac:picMk id="6" creationId="{486B9A22-5C04-D90A-2ED9-11F01FD2301C}"/>
          </ac:picMkLst>
        </pc:picChg>
        <pc:picChg chg="add mod">
          <ac:chgData name="Colombo, Simone" userId="6ec2f0fc-5ea0-4ba6-9508-c187a62bb2ef" providerId="ADAL" clId="{8AC479FB-0212-4655-9BEF-7DE361845994}" dt="2025-01-12T22:47:17.913" v="3470" actId="1076"/>
          <ac:picMkLst>
            <pc:docMk/>
            <pc:sldMk cId="1780392648" sldId="1226"/>
            <ac:picMk id="7" creationId="{539745A7-7FF0-6178-C251-6BC5A8F7510E}"/>
          </ac:picMkLst>
        </pc:picChg>
      </pc:sldChg>
      <pc:sldChg chg="addSp delSp modSp add mod modAnim">
        <pc:chgData name="Colombo, Simone" userId="6ec2f0fc-5ea0-4ba6-9508-c187a62bb2ef" providerId="ADAL" clId="{8AC479FB-0212-4655-9BEF-7DE361845994}" dt="2025-01-13T03:38:41.242" v="4232" actId="1582"/>
        <pc:sldMkLst>
          <pc:docMk/>
          <pc:sldMk cId="19353066" sldId="1227"/>
        </pc:sldMkLst>
        <pc:spChg chg="del">
          <ac:chgData name="Colombo, Simone" userId="6ec2f0fc-5ea0-4ba6-9508-c187a62bb2ef" providerId="ADAL" clId="{8AC479FB-0212-4655-9BEF-7DE361845994}" dt="2025-01-12T22:49:22.160" v="3500" actId="478"/>
          <ac:spMkLst>
            <pc:docMk/>
            <pc:sldMk cId="19353066" sldId="1227"/>
            <ac:spMk id="2" creationId="{DC7BE83B-ACEC-4920-9859-7F712EB5B319}"/>
          </ac:spMkLst>
        </pc:spChg>
        <pc:spChg chg="mod">
          <ac:chgData name="Colombo, Simone" userId="6ec2f0fc-5ea0-4ba6-9508-c187a62bb2ef" providerId="ADAL" clId="{8AC479FB-0212-4655-9BEF-7DE361845994}" dt="2025-01-12T22:48:53.503" v="3499" actId="1076"/>
          <ac:spMkLst>
            <pc:docMk/>
            <pc:sldMk cId="19353066" sldId="1227"/>
            <ac:spMk id="4" creationId="{BC2F5AC3-31A2-B2EA-C69D-1BE34D57AD75}"/>
          </ac:spMkLst>
        </pc:spChg>
        <pc:spChg chg="mod">
          <ac:chgData name="Colombo, Simone" userId="6ec2f0fc-5ea0-4ba6-9508-c187a62bb2ef" providerId="ADAL" clId="{8AC479FB-0212-4655-9BEF-7DE361845994}" dt="2025-01-12T22:49:29.780" v="3503"/>
          <ac:spMkLst>
            <pc:docMk/>
            <pc:sldMk cId="19353066" sldId="1227"/>
            <ac:spMk id="8" creationId="{C73AB4CF-D2AC-3BA6-9D35-947935360935}"/>
          </ac:spMkLst>
        </pc:spChg>
        <pc:spChg chg="mod">
          <ac:chgData name="Colombo, Simone" userId="6ec2f0fc-5ea0-4ba6-9508-c187a62bb2ef" providerId="ADAL" clId="{8AC479FB-0212-4655-9BEF-7DE361845994}" dt="2025-01-12T22:49:29.780" v="3503"/>
          <ac:spMkLst>
            <pc:docMk/>
            <pc:sldMk cId="19353066" sldId="1227"/>
            <ac:spMk id="9" creationId="{FCAE36AD-3755-DD5D-A4EB-E47105F4620A}"/>
          </ac:spMkLst>
        </pc:spChg>
        <pc:spChg chg="mod">
          <ac:chgData name="Colombo, Simone" userId="6ec2f0fc-5ea0-4ba6-9508-c187a62bb2ef" providerId="ADAL" clId="{8AC479FB-0212-4655-9BEF-7DE361845994}" dt="2025-01-12T22:49:29.780" v="3503"/>
          <ac:spMkLst>
            <pc:docMk/>
            <pc:sldMk cId="19353066" sldId="1227"/>
            <ac:spMk id="10" creationId="{05B627B5-D357-3A34-91A4-AF2F5158DA9D}"/>
          </ac:spMkLst>
        </pc:spChg>
        <pc:spChg chg="mod">
          <ac:chgData name="Colombo, Simone" userId="6ec2f0fc-5ea0-4ba6-9508-c187a62bb2ef" providerId="ADAL" clId="{8AC479FB-0212-4655-9BEF-7DE361845994}" dt="2025-01-12T22:49:29.780" v="3503"/>
          <ac:spMkLst>
            <pc:docMk/>
            <pc:sldMk cId="19353066" sldId="1227"/>
            <ac:spMk id="11" creationId="{6FD61849-8D2C-7ED1-F65F-A0B8129A838B}"/>
          </ac:spMkLst>
        </pc:spChg>
        <pc:spChg chg="mod">
          <ac:chgData name="Colombo, Simone" userId="6ec2f0fc-5ea0-4ba6-9508-c187a62bb2ef" providerId="ADAL" clId="{8AC479FB-0212-4655-9BEF-7DE361845994}" dt="2025-01-12T22:49:29.780" v="3503"/>
          <ac:spMkLst>
            <pc:docMk/>
            <pc:sldMk cId="19353066" sldId="1227"/>
            <ac:spMk id="12" creationId="{7FEB49E9-3B25-913D-77E8-7381F7250BD8}"/>
          </ac:spMkLst>
        </pc:spChg>
        <pc:spChg chg="add mod">
          <ac:chgData name="Colombo, Simone" userId="6ec2f0fc-5ea0-4ba6-9508-c187a62bb2ef" providerId="ADAL" clId="{8AC479FB-0212-4655-9BEF-7DE361845994}" dt="2025-01-13T03:38:41.242" v="4232" actId="1582"/>
          <ac:spMkLst>
            <pc:docMk/>
            <pc:sldMk cId="19353066" sldId="1227"/>
            <ac:spMk id="13" creationId="{FD0F6F65-3AD2-DBF0-49C9-B468EDDA6972}"/>
          </ac:spMkLst>
        </pc:spChg>
        <pc:spChg chg="add mod">
          <ac:chgData name="Colombo, Simone" userId="6ec2f0fc-5ea0-4ba6-9508-c187a62bb2ef" providerId="ADAL" clId="{8AC479FB-0212-4655-9BEF-7DE361845994}" dt="2025-01-13T03:15:35.460" v="4082" actId="1076"/>
          <ac:spMkLst>
            <pc:docMk/>
            <pc:sldMk cId="19353066" sldId="1227"/>
            <ac:spMk id="14" creationId="{0F3CCA73-DEFF-A1A4-DDF2-0ECD44647750}"/>
          </ac:spMkLst>
        </pc:spChg>
        <pc:spChg chg="add mod">
          <ac:chgData name="Colombo, Simone" userId="6ec2f0fc-5ea0-4ba6-9508-c187a62bb2ef" providerId="ADAL" clId="{8AC479FB-0212-4655-9BEF-7DE361845994}" dt="2025-01-13T03:15:40.381" v="4083" actId="1076"/>
          <ac:spMkLst>
            <pc:docMk/>
            <pc:sldMk cId="19353066" sldId="1227"/>
            <ac:spMk id="15" creationId="{7898DF7D-ECB8-52AF-CD44-F66E9FC22092}"/>
          </ac:spMkLst>
        </pc:spChg>
        <pc:spChg chg="mod">
          <ac:chgData name="Colombo, Simone" userId="6ec2f0fc-5ea0-4ba6-9508-c187a62bb2ef" providerId="ADAL" clId="{8AC479FB-0212-4655-9BEF-7DE361845994}" dt="2025-01-13T03:15:35.460" v="4082" actId="1076"/>
          <ac:spMkLst>
            <pc:docMk/>
            <pc:sldMk cId="19353066" sldId="1227"/>
            <ac:spMk id="41" creationId="{FD33A92D-7AE9-6829-B3C8-92A3C18103AD}"/>
          </ac:spMkLst>
        </pc:spChg>
        <pc:grpChg chg="add mod">
          <ac:chgData name="Colombo, Simone" userId="6ec2f0fc-5ea0-4ba6-9508-c187a62bb2ef" providerId="ADAL" clId="{8AC479FB-0212-4655-9BEF-7DE361845994}" dt="2025-01-13T03:14:54.071" v="4051" actId="14100"/>
          <ac:grpSpMkLst>
            <pc:docMk/>
            <pc:sldMk cId="19353066" sldId="1227"/>
            <ac:grpSpMk id="3" creationId="{A3A6E70C-1FFC-F634-654F-AE58C1613591}"/>
          </ac:grpSpMkLst>
        </pc:grpChg>
        <pc:picChg chg="mod">
          <ac:chgData name="Colombo, Simone" userId="6ec2f0fc-5ea0-4ba6-9508-c187a62bb2ef" providerId="ADAL" clId="{8AC479FB-0212-4655-9BEF-7DE361845994}" dt="2025-01-12T22:49:29.780" v="3503"/>
          <ac:picMkLst>
            <pc:docMk/>
            <pc:sldMk cId="19353066" sldId="1227"/>
            <ac:picMk id="5" creationId="{9989D385-2B8F-D165-02F4-D842A2F03026}"/>
          </ac:picMkLst>
        </pc:picChg>
        <pc:picChg chg="del">
          <ac:chgData name="Colombo, Simone" userId="6ec2f0fc-5ea0-4ba6-9508-c187a62bb2ef" providerId="ADAL" clId="{8AC479FB-0212-4655-9BEF-7DE361845994}" dt="2025-01-12T22:53:22.915" v="3812" actId="478"/>
          <ac:picMkLst>
            <pc:docMk/>
            <pc:sldMk cId="19353066" sldId="1227"/>
            <ac:picMk id="6" creationId="{100EC0E0-B938-14FB-E01C-3A0E9EF8F895}"/>
          </ac:picMkLst>
        </pc:picChg>
        <pc:picChg chg="del">
          <ac:chgData name="Colombo, Simone" userId="6ec2f0fc-5ea0-4ba6-9508-c187a62bb2ef" providerId="ADAL" clId="{8AC479FB-0212-4655-9BEF-7DE361845994}" dt="2025-01-12T22:53:25.790" v="3813" actId="478"/>
          <ac:picMkLst>
            <pc:docMk/>
            <pc:sldMk cId="19353066" sldId="1227"/>
            <ac:picMk id="7" creationId="{E4BD1CF8-FB52-AE8C-A4DE-ED6475E0A603}"/>
          </ac:picMkLst>
        </pc:picChg>
        <pc:picChg chg="add mod">
          <ac:chgData name="Colombo, Simone" userId="6ec2f0fc-5ea0-4ba6-9508-c187a62bb2ef" providerId="ADAL" clId="{8AC479FB-0212-4655-9BEF-7DE361845994}" dt="2025-01-13T03:15:43.560" v="4084" actId="1076"/>
          <ac:picMkLst>
            <pc:docMk/>
            <pc:sldMk cId="19353066" sldId="1227"/>
            <ac:picMk id="16" creationId="{C03AF26F-D667-FC2C-7021-AFAB31CDAD2B}"/>
          </ac:picMkLst>
        </pc:picChg>
        <pc:picChg chg="add mod">
          <ac:chgData name="Colombo, Simone" userId="6ec2f0fc-5ea0-4ba6-9508-c187a62bb2ef" providerId="ADAL" clId="{8AC479FB-0212-4655-9BEF-7DE361845994}" dt="2025-01-13T03:15:01.804" v="4055" actId="1076"/>
          <ac:picMkLst>
            <pc:docMk/>
            <pc:sldMk cId="19353066" sldId="1227"/>
            <ac:picMk id="17" creationId="{B337A55E-E8EC-5D19-66FB-749DA7797B93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9T21:38:39.80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9987.04492"/>
      <inkml:brushProperty name="anchorY" value="-4855.83105"/>
      <inkml:brushProperty name="scaleFactor" value="0.5"/>
    </inkml:brush>
  </inkml:definitions>
  <inkml:trace contextRef="#ctx0" brushRef="#br0">916 875 24575,'0'0'0,"1"0"0,1-4 0,0-3 0,-1-6 0,0-2 0,0-2 0,-1-3 0,1 0 0,-1-1 0,-1 1 0,1-4 0,0-5 0,0 1 0,0 1 0,0 0 0,0 4 0,0 1 0,0 8 0,0 14 0,0 13 0,0 14 0,0 5 0,0 1 0,-2 2 0,1-2 0,-1-3 0,1 1 0,0 1 0,-1 1 0,0 7 0,-1-2 0,-1 4 0,2-3 0,0-1 0,1 1 0,0-5 0,1-4 0,0-3 0,0 0 0,0-1 0,0-2 0,0-1 0,0-1 0,3-6 0,2-8 0,0-12 0,1-8 0,-1-6 0,0-7 0,1-1 0,-1-5 0,1 1 0,-1 2 0,0 2 0,-1-1 0,-2 1 0,0 1 0,0 2 0,0 1 0,0 1 0,-1 1 0,1 0 0,0 0 0,0 1 0,1 4 0,0-1 0,-1 1 0,0-2 0,-2 1 0,2-4 0,1 2 0,-2-1 0,0-1 0,0 0 0,0 0 0,-1 0 0,0 0 0,0 12 0,0 8 0,0 8 0,0 6 0,0 13 0,0 2 0,0 4 0,0 3 0,0-2 0,0 2 0,0-4 0,0-3 0,1-7 0,3-7 0,-1-10 0,1-8 0,2-7 0,-1-6 0,-2-3 0,2 3 0,-2-2 0,2-7 0,-1 0 0,3-6 0,-1-3 0,1-3 0,1 0 0,0 1 0,0-3 0,3-13 0,1 2 0,-2 21 0,-3 15 0,-7 14 0,0 0 0,1 0 0,-1 0 0,0 0 0,0 0 0,0-1 0,1 1 0,-1 0 0,0 0 0,0 0 0,0 0 0,0 1 0,0-1 0,1 0 0,-1 0 0,0 0 0,0 0 0,0 0 0,0 0 0,0 0 0,1 0 0,-1 1 0,0-1 0,0 0 0,1 1 0,-1-1 0,0 0 0,0 0 0,0 0 0,0 2 0,3 12 0,-1 15 0,-2 12 0,0 9 0,0 5 0,-3 12 0,2 2 0,-2-7 0,0-7 0,1-5 0,-2-9 0,1-3 0,-2-6 0,2-5 0,0 0 0,1-1 0,0-14 0,2-12 0,0-1 0,0 1 0,0 0 0,0 0 0,0 0 0,0 0 0,0 0 0,0 0 0,0 0 0,0 0 0,0 0 0,0 0 0,0 0 0,0 0 0,0 0 0,0 0 0,0 0 0,0-1 0,0 1 0,0 0 0,0 0 0,0 0 0,0 0 0,0 0 0,0 0 0,0 0 0,0 0 0,0 0 0,0 0 0,0 0 0,0 0 0,0 0 0,0 0 0,0 0 0,0 0 0,0 0 0,0 0 0,-1-15 0,1-14 0,0-9 0,1-4 0,-1-6 0,0-5 0,0 1 0,0 6 0,0 15 0,0 18 0,0 15 0,2 13 0,1 16 0,2 2 0,0 2 0,-2 2 0,4 4 0,0 1 0,6 9 0,2-1 0,-1-3 0,3-4 0,-1-6 0,-2-8 0,-4-7 0,-1-3 0,-2-1 0,-4-9 0,0-8 0,-1-3 0,1-3 0,4 1 0,0 0 0,1 1 0,2 1 0,2 1 0,1 1 0,-1 0 0,1 0 0,-1 0 0,-2 0 0,-2-4 0,0-4 0,0-4 0,2 1 0,0-7 0,0 3 0,0 2 0,3-1 0,-1 5 0,-2 5 0,-1 7 0,-3 7 0,-2 4 0,-1 8 0,-1 5 0,2-2 0,1-4 0,2-11 0,2-5 0,0-4 0,3-2 0,4-2 0,5 1 0,3 1 0,5-1 0,3 1 0,5 1 0,-2-1 0,-3 1 0,-6 0 0,-7 1 0,-5 6 0,-13-6 0,-1 0 0,2-1 0,-2 1 0,1-1 0,0 2 0,-1-1 0,1 0 0,-1 1 0,2 1 0,-1 0 0,-1-2 0,1 2 0,-1-2 0,1 2 0,-1-2 0,1 1 0,-1 0 0,0 0 0,0 0 0,0 3 0,2 25 0,-3 6 0,1 8 0,-1-2 0,-1-1 0,1-4 0,2-12 0,2-14 0,-3-11 0,1 0 0,-1 0 0,0 0 0,0 0 0,0 0 0,0 0 0,1 0 0,-1 0 0,0 0 0,0 0 0,0 0 0,1 0 0,-1 0 0,0 0 0,1-1 0,-1 1 0,0 0 0,0-1 0,0 1 0,0 0 0,0 0 0,1 0 0,-1-2 0,6-7 0,1-10 0,1-1 0,0 1 0,0 2 0,0 0 0,-2 8 0,-1 9 0,-2 10 0,1 3 0,-1 3 0,-1 3 0,1 1 0,-1 0 0,1 1 0,-2-1 0,0 0 0,-1 1 0,0-1 0,0 0 0,2-8 0,1-9 0,2-3 0,-1-7 0,1 0 0,0 3 0,-1 5 0,-2 11 0,0 4 0,-2 5 0,1 1 0,-1 5 0,-1-2 0,3-2 0,-1-3 0,1-1 0,1-4 0,1-5 0,1-4 0,2-6 0,0-7 0,1-1 0,0 0 0,0-3 0,0 3 0,-1-3 0,-1 2 0,-1 10 0,-1 14 0,-5 14 0,-3 12 0,-5 13 0,-4 10 0,-1 4 0,-3 2 0,3-6 0,1-7 0,1-9 0,2-10 0,4-15 0,2-14 0,4-9 0,0 0 0,0 0 0,0 0 0,0 0 0,-1 0 0,1 0 0,0-1 0,0 1 0,0 0 0,0 0 0,0 0 0,0 0 0,0-1 0,0 1 0,0 0 0,0 0 0,0 0 0,0 0 0,0 0 0,0-2 0,0 2 0,-1 0 0,1 0 0,0 0 0,0 0 0,0 0 0,0-1 0,0 1 0,0 0 0,0-1 0,0 1 0,0 0 0,0 0 0,0 0 0,0-1 0,1-19 0,3-5 0,-1-3 0,4-4 0,-1 1 0,1 3 0,2-6 0,0 6 0,0-2 0,0 6 0,0 3 0,1 2 0,0 0 0,0 1 0,0 0 0,-1-1 0,-3-1 0,2 1 0,2 0 0,0 3 0,-2 0 0,0 4 0,-1 1 0,0-3 0,-2 3 0,1-2 0,-1 0 0,0-3 0,-1-1 0,0 3 0,2-6 0,1 1 0,2-6 0,1 0 0,-1-4 0,2-7 0,-1-7 0,-2 2 0,-2 4 0,-5 3 0,-1 29 0,-1 1 0,1 2 0,0-2 0,-1 0 0,1 0 0,-2-5 0,1 6 0,0 0 0,0 0 0,0 0 0,0 0 0,0 0 0,-2-4 0,-10-15 0,-1 3 0,-2 4 0,1 1 0,1 0 0,4-1 0,2-2 0,5-1 0,0-4 0,2-1 0,1-13 0,1 1 0,-1-8 0,3 0 0,0-1 0,1 0 0,2 2 0,0 0 0,0 2 0,3 3 0,-2 1 0,0 1 0,1-1 0,0 0 0,-2 10 0,-6 27 0,0-2 0,0 1 0,0-1 0,0 0 0,0 0 0,1 1 0,-1 0 0,0 0 0,0-1 0,0 0 0,1 1 0,-1-1 0,1 1 0,-1 0 0,0 0 0,0 0 0,0 0 0,1-1 0,-1 1 0,0 0 0,0 0 0,1 0 0,-1 0 0,0 0 0,0 1 0,0-1 0,0 0 0,1 0 0,-1 0 0,0 0 0,0 1 0,1-1 0,-1 1 0,0-1 0,0 1 0,0-1 0,0 0 0,0 0 0,0 1 0,0-1 0,0 1 0,0 0 0,0-1 0,0 1 0,0-1 0,0 1 0,1 18 0,-4 5 0,0 2 0,0 1 0,0-10 0,3-6 0,2-8 0,2-5 0,2-2 0,1 0 0,1 0 0,0 1 0,3 1 0,6 1 0,6 0 0,8-3 0,8 0 0,11-4 0,5 1 0,4 1 0,-3-2 0,-3-3 0,-6-4 0,-6-1 0,-8-2 0,-4 3 0,-8 3 0,-6 0 0,-9 3 0,-6 9 0,0 0 0,0 0 0,0 0 0,0 0 0,0 0 0,0 0 0,0 0 0,0 0 0,0 0 0,0 0 0,0 0 0,0 0 0,0 0 0,0 0 0,0 0 0,0 0 0,0 0 0,0 0 0,0 0 0,0-1 0,0 1 0,0 0 0,0 0 0,0 0 0,0 0 0,0 0 0,0 0 0,0 0 0,0 0 0,0 0 0,0 0 0,0 0 0,0 0 0,0 0 0,0 0 0,0 0 0,0 0 0,0 0 0,0 0 0,0 0 0,0-1 0,0 1 0,0 0 0,0 0 0,0 0 0,0 0 0,0 0 0,0 0 0,0 0 0,0 0 0,0 0 0,0-1 0,0 1 0,0 0 0,0 0 0,0 0 0,0 0 0,-5 0 0,-3 2 0,-1 0 0,-3 1 0,-4-1 0,-3-1 0,-3 0 0,0-1 0,-6 0 0,-1 4 0,-6 1 0,-1-2 0,2 0 0,5-1 0,5 1 0,5-2 0,4-5 0,5-4 0,3-5 0,2-2 0,1-3 0,1-2 0,2 0 0,-2-5 0,0-3 0,0-5 0,0 1 0,-2-1 0,0 2 0,-1-2 0,0 3 0,1 3 0,-2 2 0,-8-17 0,-8-8 0,-6-6 0,-10-4 0,-4 1 0,-4 13 0,1 12 0,5 12 0,0 10 0,5 10 0,0 9 0,-2 11 0,-5 8 0,0 6 0,3 1 0,3 2 0,3 2 0,4-4 0,3-1 0,8-5 0,6-2 0,5-4 0,4 0 0,3-2 0,2-3 0,2-2 0,2-3 0,-1 1 0,1-3 0,-1 6 0,1-3 0,1 3 0,-2 1 0,0 1 0,-1 1 0,-3 5 0,-3 1 0,-6 11 0,-2 4 0,-5 8 0,0 5 0,-2-5 0,-2 3 0,2 1 0,2-1 0,0 9 0,4-1 0,3-3 0,2 0 0,3-8 0,3-6 0,0-9 0,2-4 0,-2-9 0,-1 1 0,-2-1 0,-2 0 0,-1 0 0,1 0 0,-3 1 0,-2 0 0,-3-1 0,1 1 0,0-4 0,1 0 0,2-5 0,-1-2 0,-1 0 0,-2-2 0,4 2 0,0-2 0,2 3 0,3 3 0,2 1 0,0-1 0,1 1 0,1 2 0,0 0 0,-1 2 0,2 0 0,0 2 0,0 0 0,0 0 0,1 0 0,-1 0 0,0 3 0,0 5 0,1 1 0,-1 1 0,0 0 0,0-3 0,-3-9 0,2-10 0,-2-10 0,-2-9 0,-5-16 0,-2-9 0,-2-13 0,2-3 0,0 0 0,0 2 0,0-2 0,1 7 0,0 3 0,2 9 0,0 10 0,0 9 0,1 10 0,-1 10 0,-1 10 0,1 4 0,-4 12 0,-1 0 0,-1 5 0,1-4 0,1-2 0,0 5 0,1-4 0,0 2 0,1-3 0,1-1 0,1-9 0,-2 2 0,-1-6 0,-2 4 0,-4 0 0,-1-1 0,2-2 0,2-7 0,4-6 0,10-6 0,1 1 0,-1 0 0,0 0 0,1 0 0,-1-1 0,1 1 0,0 0 0,-1 0 0,0-1 0,1 0 0,0 0 0,-1 1 0,0-2 0,-4-12 0,3-13 0,2-2 0,-4-10 0,2-2 0,-3-2 0,2 4 0,-2 8 0,1 13 0,4 18 0,0 0 0,0 0 0,0-1 0,-1 1 0,1 0 0,-1 0 0,1 0 0,0-2 0,0 2 0,-1 0 0,1 0 0,0 0 0,0 0 0,0 0 0,-1 0 0,1 0 0,0 0 0,0 0 0,0 0 0,-1 0 0,1 0 0,0 0 0,-1 2 0,-6 14 0,1 20 0,-2 10 0,-1 4 0,0 4 0,-1-5 0,0-7 0,0-7 0,0-5 0,1-2 0,3-4 0,-1-3 0,2-3 0,1-9 0,1-5 0,-2-3 0,2 2 0,-4 4 0,2 7 0,-3 4 0,0-2 0,1 2 0,2-8 0,1-11 0,1-12 0,2-7 0,1-11 0,0-6 0,0-3 0,1-3 0,-1 1 0,-1-1 0,-1 5 0,1 6 0,-4 7 0,-1 9 0,5 17 0,1-2 0,-1 1 0,0 0 0,1 0 0,-1 0 0,1 0 0,-1 0 0,0 0 0,1 0 0,-1 0 0,0 0 0,1 0 0,-2 2 0,-12 13 0,-3 16 0,-4 12 0,0 3 0,0 0 0,3-6 0,1-5 0,2-11 0,1-7 0,4-3 0,2-10 0,2-7 0,0-14 0,2-13 0,1-5 0,-1-4 0,0-1 0,0-1 0,-2 0 0,1 0 0,-2 8 0,1 9 0,-1 8 0,0 7 0,-3 5 0,-4 15 0,-3 10 0,-4 5 0,-6 6 0,2-1 0,-3-5 0,-1-7 0,2-6 0,1-5 0,2-5 0,4-6 0,17 1 0,1 1 0,-1-1 0,1 0 0,-4-4 0,4 4 0,0 0 0,0-1 0,1 1 0,-1-1 0,-2-6 0,-7-15 0,2-3 0,1 5 0,2 5 0,0 10 0,0 9 0,-1 14 0,1 11 0,1 7 0,2 5 0,1 3 0,0 4 0,-1 0 0,2 0 0,0-5 0,0-2 0,2-6 0,2-4 0,2-3 0,0-4 0,2-1 0,1-2 0,2 1 0,2-5 0,0 0 0,1-5 0,-1 2 0,1-2 0,1-3 0,0 0 0,1 0 0,1-2 0,-1-1 0,1-2 0,2-2 0,1 2 0,0-2 0,4-5 0,-2 1 0,2-5 0,-2-2 0,0-3 0,1 0 0,-1 0 0,-1-1 0,0-6 0,-1-6 0,-1 0 0,1-3 0,0-4 0,-3 6 0,-3-1 0,-1-2 0,-1-2 0,0-2 0,-1-6 0,0-2 0,-1 1 0,-1-10 0,-2-29 0,-1-2 0,-2 4 0,-5 11 0,0 10 0,-3 16 0,0 11 0,0 8 0,-2 7 0,2 3 0,1 1 0,0-2 0,0-1 0,2-1 0,1-2 0,-1-1 0,2 0 0,2 2 0,3 6 0,2 11 0,4 7 0,-1 11 0,0 0 0,0-1 0,-1-4 0,0-8 0,-1-4 0,-1-7 0,-1-1 0,0-3 0,2-3 0,4-7 0,0-2 0,2-2 0,1-6 0,-1-2 0,0-1 0,-2 4 0,0 0 0,-2 7 0,-1 1 0,0 6 0,-2 1 0,-1 0 0,0-1 0,2-9 0,0-1 0,2-9 0,1-4 0,3 1 0,-1-1 0,-1 4 0,0 0 0,-2 8 0,-2 2 0,-3 3 0,-1 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FB260F-E0D9-45BF-AEF3-77082CACA4C4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FFBCC0-EFAC-4EF8-8369-52DCD193B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97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F1DDB-3865-E643-1066-BF6040397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8E85EB-2AA0-1BCA-3704-7DE7B602F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FECF9C-2E61-97C0-30BC-DCA68A8A6C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Designing with atomic control in mind i.e. make atoms emit in the cavity mode, and hopefully an easy implementation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High optical access</a:t>
            </a:r>
            <a:endParaRPr lang="en-US">
              <a:ea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High Finesse</a:t>
            </a:r>
            <a:endParaRPr lang="en-US">
              <a:ea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Sturdy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CCC46-9B21-6CCD-E562-331D8017BC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0BCC9-4D7F-4C92-9A75-0EA7A0F8D3D6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46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234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815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872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118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681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870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411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5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713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173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874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531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hecolombolab.com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7" Type="http://schemas.openxmlformats.org/officeDocument/2006/relationships/image" Target="../media/image6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34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9.png"/><Relationship Id="rId15" Type="http://schemas.openxmlformats.org/officeDocument/2006/relationships/image" Target="../media/image43.png"/><Relationship Id="rId10" Type="http://schemas.openxmlformats.org/officeDocument/2006/relationships/image" Target="../media/image37.png"/><Relationship Id="rId19" Type="http://schemas.openxmlformats.org/officeDocument/2006/relationships/image" Target="../media/image47.png"/><Relationship Id="rId9" Type="http://schemas.openxmlformats.org/officeDocument/2006/relationships/image" Target="../media/image36.png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4.png"/><Relationship Id="rId7" Type="http://schemas.openxmlformats.org/officeDocument/2006/relationships/image" Target="../media/image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0.png"/><Relationship Id="rId10" Type="http://schemas.openxmlformats.org/officeDocument/2006/relationships/image" Target="../media/image49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1.png"/><Relationship Id="rId7" Type="http://schemas.openxmlformats.org/officeDocument/2006/relationships/image" Target="../media/image5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1.png"/><Relationship Id="rId7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svg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1.png"/><Relationship Id="rId7" Type="http://schemas.openxmlformats.org/officeDocument/2006/relationships/image" Target="../media/image5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4.png"/><Relationship Id="rId7" Type="http://schemas.openxmlformats.org/officeDocument/2006/relationships/image" Target="../media/image2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7.png"/><Relationship Id="rId10" Type="http://schemas.openxmlformats.org/officeDocument/2006/relationships/image" Target="../media/image76.pn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hecolombolab.com/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4.png"/><Relationship Id="rId7" Type="http://schemas.openxmlformats.org/officeDocument/2006/relationships/image" Target="../media/image2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80.png"/><Relationship Id="rId9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85.png"/><Relationship Id="rId7" Type="http://schemas.openxmlformats.org/officeDocument/2006/relationships/image" Target="../media/image22.png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" Type="http://schemas.openxmlformats.org/officeDocument/2006/relationships/image" Target="../media/image34.png"/><Relationship Id="rId16" Type="http://schemas.openxmlformats.org/officeDocument/2006/relationships/image" Target="../media/image88.sv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83.png"/><Relationship Id="rId15" Type="http://schemas.openxmlformats.org/officeDocument/2006/relationships/image" Target="../media/image87.png"/><Relationship Id="rId10" Type="http://schemas.openxmlformats.org/officeDocument/2006/relationships/image" Target="../media/image82.gif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91.png"/><Relationship Id="rId9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6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1.png"/><Relationship Id="rId10" Type="http://schemas.openxmlformats.org/officeDocument/2006/relationships/image" Target="../media/image82.gif"/><Relationship Id="rId9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.jpg"/><Relationship Id="rId3" Type="http://schemas.openxmlformats.org/officeDocument/2006/relationships/image" Target="../media/image7.jpeg"/><Relationship Id="rId7" Type="http://schemas.microsoft.com/office/2007/relationships/hdphoto" Target="../media/hdphoto1.wdp"/><Relationship Id="rId12" Type="http://schemas.openxmlformats.org/officeDocument/2006/relationships/image" Target="../media/image14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.jpeg"/><Relationship Id="rId5" Type="http://schemas.openxmlformats.org/officeDocument/2006/relationships/image" Target="../media/image9.jpeg"/><Relationship Id="rId10" Type="http://schemas.microsoft.com/office/2007/relationships/hdphoto" Target="../media/hdphoto2.wdp"/><Relationship Id="rId4" Type="http://schemas.openxmlformats.org/officeDocument/2006/relationships/image" Target="../media/image8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28.png"/><Relationship Id="rId7" Type="http://schemas.openxmlformats.org/officeDocument/2006/relationships/image" Target="NULL"/><Relationship Id="rId12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31.png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39" Type="http://schemas.openxmlformats.org/officeDocument/2006/relationships/image" Target="../media/image149.png"/><Relationship Id="rId51" Type="http://schemas.openxmlformats.org/officeDocument/2006/relationships/image" Target="../media/image34.png"/><Relationship Id="rId3" Type="http://schemas.openxmlformats.org/officeDocument/2006/relationships/image" Target="../media/image28.png"/><Relationship Id="rId42" Type="http://schemas.openxmlformats.org/officeDocument/2006/relationships/image" Target="../media/image32.png"/><Relationship Id="rId50" Type="http://schemas.openxmlformats.org/officeDocument/2006/relationships/image" Target="../media/image33.png"/><Relationship Id="rId2" Type="http://schemas.openxmlformats.org/officeDocument/2006/relationships/image" Target="../media/image27.png"/><Relationship Id="rId41" Type="http://schemas.openxmlformats.org/officeDocument/2006/relationships/image" Target="../media/image6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10.png"/><Relationship Id="rId40" Type="http://schemas.openxmlformats.org/officeDocument/2006/relationships/image" Target="../media/image151.png"/><Relationship Id="rId53" Type="http://schemas.openxmlformats.org/officeDocument/2006/relationships/image" Target="../media/image35.png"/><Relationship Id="rId49" Type="http://schemas.openxmlformats.org/officeDocument/2006/relationships/image" Target="../media/image710.png"/><Relationship Id="rId52" Type="http://schemas.openxmlformats.org/officeDocument/2006/relationships/customXml" Target="../ink/ink1.xml"/><Relationship Id="rId4" Type="http://schemas.openxmlformats.org/officeDocument/2006/relationships/image" Target="../media/image29.png"/><Relationship Id="rId48" Type="http://schemas.openxmlformats.org/officeDocument/2006/relationships/image" Target="../media/image68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7" Type="http://schemas.openxmlformats.org/officeDocument/2006/relationships/image" Target="../media/image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8.png"/><Relationship Id="rId10" Type="http://schemas.openxmlformats.org/officeDocument/2006/relationships/image" Target="../media/image37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D91DC6-2E06-07F8-0BF6-EB6CE0459A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6009" y="3164725"/>
            <a:ext cx="2809188" cy="1444833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rgbClr val="1B386A"/>
                </a:solidFill>
                <a:latin typeface="YaleNew" panose="02000602050000020003" pitchFamily="50" charset="0"/>
              </a:rPr>
              <a:t>Simone </a:t>
            </a:r>
            <a:br>
              <a:rPr lang="en-US" sz="4000" dirty="0">
                <a:solidFill>
                  <a:srgbClr val="1B386A"/>
                </a:solidFill>
                <a:latin typeface="YaleNew" panose="02000602050000020003" pitchFamily="50" charset="0"/>
              </a:rPr>
            </a:br>
            <a:r>
              <a:rPr lang="en-US" sz="4000" dirty="0">
                <a:solidFill>
                  <a:srgbClr val="1B386A"/>
                </a:solidFill>
                <a:latin typeface="YaleNew" panose="02000602050000020003" pitchFamily="50" charset="0"/>
              </a:rPr>
              <a:t>Colombo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4EC6230-7F25-DA09-21B6-999EF50EA3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46009" y="4432367"/>
            <a:ext cx="2888501" cy="1143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cap="none" dirty="0">
                <a:solidFill>
                  <a:srgbClr val="4A4A4A"/>
                </a:solidFill>
              </a:rPr>
              <a:t>Assistant Professor, Physics, UCONN</a:t>
            </a:r>
          </a:p>
        </p:txBody>
      </p:sp>
      <p:pic>
        <p:nvPicPr>
          <p:cNvPr id="7" name="Picture 6" descr="A person pointing at papers on a wall&#10;&#10;Description automatically generated">
            <a:extLst>
              <a:ext uri="{FF2B5EF4-FFF2-40B4-BE49-F238E27FC236}">
                <a16:creationId xmlns:a16="http://schemas.microsoft.com/office/drawing/2014/main" id="{AD508983-9AEC-D45F-FE8D-7DFFF2FABD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6" r="6265" b="32987"/>
          <a:stretch/>
        </p:blipFill>
        <p:spPr>
          <a:xfrm rot="486193">
            <a:off x="6688782" y="436532"/>
            <a:ext cx="3377356" cy="2080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C5B962-BC00-99ED-8D31-4FFED37F0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561" y="5877201"/>
            <a:ext cx="6468378" cy="9907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213CDB-E123-0B00-1FB3-5CFF9BE204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565"/>
          <a:stretch/>
        </p:blipFill>
        <p:spPr>
          <a:xfrm>
            <a:off x="-318051" y="5876689"/>
            <a:ext cx="6051612" cy="9907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223318-55D0-6296-4C61-57CD850448E9}"/>
              </a:ext>
            </a:extLst>
          </p:cNvPr>
          <p:cNvSpPr txBox="1"/>
          <p:nvPr/>
        </p:nvSpPr>
        <p:spPr>
          <a:xfrm>
            <a:off x="1730035" y="6141225"/>
            <a:ext cx="8129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QIS workshop, UMass Boston,  13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15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January, 2025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660C8F-1EE8-2502-1B34-4FADB79DE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899" y="2084472"/>
            <a:ext cx="5505653" cy="3666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035BD44A-F9CC-A0AD-DBE7-41A40A06271F}"/>
              </a:ext>
            </a:extLst>
          </p:cNvPr>
          <p:cNvSpPr txBox="1">
            <a:spLocks/>
          </p:cNvSpPr>
          <p:nvPr/>
        </p:nvSpPr>
        <p:spPr>
          <a:xfrm>
            <a:off x="0" y="319512"/>
            <a:ext cx="6777872" cy="15743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B386A"/>
                </a:solidFill>
                <a:effectLst/>
                <a:uLnTx/>
                <a:uFillTx/>
                <a:latin typeface="YaleNew" panose="02000602050000020003" pitchFamily="50" charset="0"/>
                <a:ea typeface="+mj-ea"/>
                <a:cs typeface="+mj-cs"/>
              </a:rPr>
              <a:t>Cavity QED Quantum Simulator</a:t>
            </a:r>
          </a:p>
        </p:txBody>
      </p:sp>
      <p:pic>
        <p:nvPicPr>
          <p:cNvPr id="2" name="Picture 2" descr="The Colombo Lab">
            <a:extLst>
              <a:ext uri="{FF2B5EF4-FFF2-40B4-BE49-F238E27FC236}">
                <a16:creationId xmlns:a16="http://schemas.microsoft.com/office/drawing/2014/main" id="{7B5E8E90-177A-4CA9-34AF-8B3459CD2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32" y="4082020"/>
            <a:ext cx="1267796" cy="163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05F406-95AB-3A15-DBF5-F2858E512ED1}"/>
              </a:ext>
            </a:extLst>
          </p:cNvPr>
          <p:cNvSpPr txBox="1"/>
          <p:nvPr/>
        </p:nvSpPr>
        <p:spPr>
          <a:xfrm>
            <a:off x="617944" y="5368345"/>
            <a:ext cx="20937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inheri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Colombo Lab</a:t>
            </a:r>
            <a:endParaRPr lang="en-US" sz="2000" b="1" i="0" dirty="0">
              <a:solidFill>
                <a:schemeClr val="accent1">
                  <a:lumMod val="50000"/>
                </a:schemeClr>
              </a:solidFill>
              <a:effectLst/>
              <a:latin typeface="Inter"/>
            </a:endParaRPr>
          </a:p>
          <a:p>
            <a:br>
              <a:rPr lang="en-US" sz="2000" dirty="0">
                <a:solidFill>
                  <a:schemeClr val="accent1">
                    <a:lumMod val="50000"/>
                  </a:schemeClr>
                </a:solidFill>
                <a:effectLst/>
              </a:rPr>
            </a:b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383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9A9EC-D809-14F2-BE7B-E463FCA6A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9B4DF82-1F65-187B-19EF-05D94EF2A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141"/>
            <a:ext cx="12191999" cy="785440"/>
          </a:xfrm>
        </p:spPr>
        <p:txBody>
          <a:bodyPr/>
          <a:lstStyle/>
          <a:p>
            <a:pPr algn="ctr"/>
            <a:r>
              <a:rPr lang="en-US" dirty="0"/>
              <a:t>System: N atoms coupled to a cavity mode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822576F-A83C-C50A-89FC-EEC8B33B4D7F}"/>
              </a:ext>
            </a:extLst>
          </p:cNvPr>
          <p:cNvGrpSpPr/>
          <p:nvPr/>
        </p:nvGrpSpPr>
        <p:grpSpPr>
          <a:xfrm>
            <a:off x="565418" y="1815140"/>
            <a:ext cx="2484915" cy="3596855"/>
            <a:chOff x="8352499" y="3213643"/>
            <a:chExt cx="2484915" cy="359685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CE952F0-834A-29D6-2494-190915E399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5616" r="4666" b="4350"/>
            <a:stretch/>
          </p:blipFill>
          <p:spPr>
            <a:xfrm>
              <a:off x="8352499" y="3350780"/>
              <a:ext cx="2484915" cy="3216707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FA6C5B8-09FE-4A2B-06B7-36B891295F32}"/>
                </a:ext>
              </a:extLst>
            </p:cNvPr>
            <p:cNvSpPr txBox="1"/>
            <p:nvPr/>
          </p:nvSpPr>
          <p:spPr>
            <a:xfrm>
              <a:off x="9149051" y="6441166"/>
              <a:ext cx="16883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Drive</a:t>
              </a: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FEE5B3-6C0E-60A8-0D4C-A58971CC9F50}"/>
                </a:ext>
              </a:extLst>
            </p:cNvPr>
            <p:cNvSpPr/>
            <p:nvPr/>
          </p:nvSpPr>
          <p:spPr>
            <a:xfrm>
              <a:off x="9476084" y="3213643"/>
              <a:ext cx="118872" cy="484632"/>
            </a:xfrm>
            <a:custGeom>
              <a:avLst/>
              <a:gdLst>
                <a:gd name="connsiteX0" fmla="*/ 138153 w 147297"/>
                <a:gd name="connsiteY0" fmla="*/ 393202 h 393202"/>
                <a:gd name="connsiteX1" fmla="*/ 74145 w 147297"/>
                <a:gd name="connsiteY1" fmla="*/ 384058 h 393202"/>
                <a:gd name="connsiteX2" fmla="*/ 46713 w 147297"/>
                <a:gd name="connsiteY2" fmla="*/ 374914 h 393202"/>
                <a:gd name="connsiteX3" fmla="*/ 37569 w 147297"/>
                <a:gd name="connsiteY3" fmla="*/ 320050 h 393202"/>
                <a:gd name="connsiteX4" fmla="*/ 92433 w 147297"/>
                <a:gd name="connsiteY4" fmla="*/ 274330 h 393202"/>
                <a:gd name="connsiteX5" fmla="*/ 147297 w 147297"/>
                <a:gd name="connsiteY5" fmla="*/ 265186 h 393202"/>
                <a:gd name="connsiteX6" fmla="*/ 101577 w 147297"/>
                <a:gd name="connsiteY6" fmla="*/ 228610 h 393202"/>
                <a:gd name="connsiteX7" fmla="*/ 10137 w 147297"/>
                <a:gd name="connsiteY7" fmla="*/ 173746 h 393202"/>
                <a:gd name="connsiteX8" fmla="*/ 19281 w 147297"/>
                <a:gd name="connsiteY8" fmla="*/ 109738 h 393202"/>
                <a:gd name="connsiteX9" fmla="*/ 110721 w 147297"/>
                <a:gd name="connsiteY9" fmla="*/ 91450 h 393202"/>
                <a:gd name="connsiteX10" fmla="*/ 138153 w 147297"/>
                <a:gd name="connsiteY10" fmla="*/ 73162 h 393202"/>
                <a:gd name="connsiteX11" fmla="*/ 83289 w 147297"/>
                <a:gd name="connsiteY11" fmla="*/ 10 h 39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297" h="393202">
                  <a:moveTo>
                    <a:pt x="138153" y="393202"/>
                  </a:moveTo>
                  <a:cubicBezTo>
                    <a:pt x="116817" y="390154"/>
                    <a:pt x="95279" y="388285"/>
                    <a:pt x="74145" y="384058"/>
                  </a:cubicBezTo>
                  <a:cubicBezTo>
                    <a:pt x="64694" y="382168"/>
                    <a:pt x="51495" y="383283"/>
                    <a:pt x="46713" y="374914"/>
                  </a:cubicBezTo>
                  <a:cubicBezTo>
                    <a:pt x="37514" y="358817"/>
                    <a:pt x="40617" y="338338"/>
                    <a:pt x="37569" y="320050"/>
                  </a:cubicBezTo>
                  <a:cubicBezTo>
                    <a:pt x="50302" y="307317"/>
                    <a:pt x="73337" y="280695"/>
                    <a:pt x="92433" y="274330"/>
                  </a:cubicBezTo>
                  <a:cubicBezTo>
                    <a:pt x="110022" y="268467"/>
                    <a:pt x="129009" y="268234"/>
                    <a:pt x="147297" y="265186"/>
                  </a:cubicBezTo>
                  <a:cubicBezTo>
                    <a:pt x="132057" y="252994"/>
                    <a:pt x="117190" y="240320"/>
                    <a:pt x="101577" y="228610"/>
                  </a:cubicBezTo>
                  <a:cubicBezTo>
                    <a:pt x="76042" y="209459"/>
                    <a:pt x="33726" y="187225"/>
                    <a:pt x="10137" y="173746"/>
                  </a:cubicBezTo>
                  <a:cubicBezTo>
                    <a:pt x="3531" y="153928"/>
                    <a:pt x="-13003" y="125880"/>
                    <a:pt x="19281" y="109738"/>
                  </a:cubicBezTo>
                  <a:cubicBezTo>
                    <a:pt x="47083" y="95837"/>
                    <a:pt x="110721" y="91450"/>
                    <a:pt x="110721" y="91450"/>
                  </a:cubicBezTo>
                  <a:cubicBezTo>
                    <a:pt x="119865" y="85354"/>
                    <a:pt x="140308" y="83938"/>
                    <a:pt x="138153" y="73162"/>
                  </a:cubicBezTo>
                  <a:cubicBezTo>
                    <a:pt x="123006" y="-2575"/>
                    <a:pt x="117776" y="10"/>
                    <a:pt x="83289" y="10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A334461-29BE-EBF7-4CE8-8967844184DB}"/>
                    </a:ext>
                  </a:extLst>
                </p:cNvPr>
                <p:cNvSpPr txBox="1"/>
                <p:nvPr/>
              </p:nvSpPr>
              <p:spPr>
                <a:xfrm>
                  <a:off x="9378696" y="3240085"/>
                  <a:ext cx="61874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710ACCC-7443-768B-B939-26F8E2BBDB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78696" y="3240085"/>
                  <a:ext cx="618745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76FACE0-0338-194A-0377-4ACAB2D27955}"/>
                </a:ext>
              </a:extLst>
            </p:cNvPr>
            <p:cNvSpPr/>
            <p:nvPr/>
          </p:nvSpPr>
          <p:spPr>
            <a:xfrm rot="2564003">
              <a:off x="9762739" y="4346459"/>
              <a:ext cx="118872" cy="484632"/>
            </a:xfrm>
            <a:custGeom>
              <a:avLst/>
              <a:gdLst>
                <a:gd name="connsiteX0" fmla="*/ 138153 w 147297"/>
                <a:gd name="connsiteY0" fmla="*/ 393202 h 393202"/>
                <a:gd name="connsiteX1" fmla="*/ 74145 w 147297"/>
                <a:gd name="connsiteY1" fmla="*/ 384058 h 393202"/>
                <a:gd name="connsiteX2" fmla="*/ 46713 w 147297"/>
                <a:gd name="connsiteY2" fmla="*/ 374914 h 393202"/>
                <a:gd name="connsiteX3" fmla="*/ 37569 w 147297"/>
                <a:gd name="connsiteY3" fmla="*/ 320050 h 393202"/>
                <a:gd name="connsiteX4" fmla="*/ 92433 w 147297"/>
                <a:gd name="connsiteY4" fmla="*/ 274330 h 393202"/>
                <a:gd name="connsiteX5" fmla="*/ 147297 w 147297"/>
                <a:gd name="connsiteY5" fmla="*/ 265186 h 393202"/>
                <a:gd name="connsiteX6" fmla="*/ 101577 w 147297"/>
                <a:gd name="connsiteY6" fmla="*/ 228610 h 393202"/>
                <a:gd name="connsiteX7" fmla="*/ 10137 w 147297"/>
                <a:gd name="connsiteY7" fmla="*/ 173746 h 393202"/>
                <a:gd name="connsiteX8" fmla="*/ 19281 w 147297"/>
                <a:gd name="connsiteY8" fmla="*/ 109738 h 393202"/>
                <a:gd name="connsiteX9" fmla="*/ 110721 w 147297"/>
                <a:gd name="connsiteY9" fmla="*/ 91450 h 393202"/>
                <a:gd name="connsiteX10" fmla="*/ 138153 w 147297"/>
                <a:gd name="connsiteY10" fmla="*/ 73162 h 393202"/>
                <a:gd name="connsiteX11" fmla="*/ 83289 w 147297"/>
                <a:gd name="connsiteY11" fmla="*/ 10 h 39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297" h="393202">
                  <a:moveTo>
                    <a:pt x="138153" y="393202"/>
                  </a:moveTo>
                  <a:cubicBezTo>
                    <a:pt x="116817" y="390154"/>
                    <a:pt x="95279" y="388285"/>
                    <a:pt x="74145" y="384058"/>
                  </a:cubicBezTo>
                  <a:cubicBezTo>
                    <a:pt x="64694" y="382168"/>
                    <a:pt x="51495" y="383283"/>
                    <a:pt x="46713" y="374914"/>
                  </a:cubicBezTo>
                  <a:cubicBezTo>
                    <a:pt x="37514" y="358817"/>
                    <a:pt x="40617" y="338338"/>
                    <a:pt x="37569" y="320050"/>
                  </a:cubicBezTo>
                  <a:cubicBezTo>
                    <a:pt x="50302" y="307317"/>
                    <a:pt x="73337" y="280695"/>
                    <a:pt x="92433" y="274330"/>
                  </a:cubicBezTo>
                  <a:cubicBezTo>
                    <a:pt x="110022" y="268467"/>
                    <a:pt x="129009" y="268234"/>
                    <a:pt x="147297" y="265186"/>
                  </a:cubicBezTo>
                  <a:cubicBezTo>
                    <a:pt x="132057" y="252994"/>
                    <a:pt x="117190" y="240320"/>
                    <a:pt x="101577" y="228610"/>
                  </a:cubicBezTo>
                  <a:cubicBezTo>
                    <a:pt x="76042" y="209459"/>
                    <a:pt x="33726" y="187225"/>
                    <a:pt x="10137" y="173746"/>
                  </a:cubicBezTo>
                  <a:cubicBezTo>
                    <a:pt x="3531" y="153928"/>
                    <a:pt x="-13003" y="125880"/>
                    <a:pt x="19281" y="109738"/>
                  </a:cubicBezTo>
                  <a:cubicBezTo>
                    <a:pt x="47083" y="95837"/>
                    <a:pt x="110721" y="91450"/>
                    <a:pt x="110721" y="91450"/>
                  </a:cubicBezTo>
                  <a:cubicBezTo>
                    <a:pt x="119865" y="85354"/>
                    <a:pt x="140308" y="83938"/>
                    <a:pt x="138153" y="73162"/>
                  </a:cubicBezTo>
                  <a:cubicBezTo>
                    <a:pt x="123006" y="-2575"/>
                    <a:pt x="117776" y="10"/>
                    <a:pt x="83289" y="10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BB0D631-C6CB-4131-2EFF-BAD0F1AF8C1F}"/>
                    </a:ext>
                  </a:extLst>
                </p:cNvPr>
                <p:cNvSpPr txBox="1"/>
                <p:nvPr/>
              </p:nvSpPr>
              <p:spPr>
                <a:xfrm>
                  <a:off x="9786911" y="4442242"/>
                  <a:ext cx="61874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3B6B0BB-61E5-2125-DCA3-361F863CE1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86911" y="4442242"/>
                  <a:ext cx="618745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0DB5FE7-EFBF-1EA2-71D9-46F4707F2C2F}"/>
              </a:ext>
            </a:extLst>
          </p:cNvPr>
          <p:cNvGrpSpPr/>
          <p:nvPr/>
        </p:nvGrpSpPr>
        <p:grpSpPr>
          <a:xfrm>
            <a:off x="3050333" y="2308036"/>
            <a:ext cx="3261516" cy="2544896"/>
            <a:chOff x="6096000" y="2218270"/>
            <a:chExt cx="3261516" cy="254489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6555E8B-B08E-CF43-E4DD-FDF959B4CB1F}"/>
                </a:ext>
              </a:extLst>
            </p:cNvPr>
            <p:cNvGrpSpPr/>
            <p:nvPr/>
          </p:nvGrpSpPr>
          <p:grpSpPr>
            <a:xfrm>
              <a:off x="6096000" y="2218270"/>
              <a:ext cx="3261516" cy="2544896"/>
              <a:chOff x="-2536013" y="-1654629"/>
              <a:chExt cx="6726991" cy="368402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BAEB8E44-F40E-59B4-D461-7BC074CAEC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2536013" y="-1123823"/>
                <a:ext cx="6325482" cy="3153214"/>
              </a:xfrm>
              <a:prstGeom prst="rect">
                <a:avLst/>
              </a:prstGeom>
            </p:spPr>
          </p:pic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3BDE8481-E5F1-4CDF-5F89-FBC1FDF6A7A1}"/>
                  </a:ext>
                </a:extLst>
              </p:cNvPr>
              <p:cNvSpPr/>
              <p:nvPr/>
            </p:nvSpPr>
            <p:spPr>
              <a:xfrm>
                <a:off x="-2365828" y="-1654629"/>
                <a:ext cx="6556806" cy="1683659"/>
              </a:xfrm>
              <a:custGeom>
                <a:avLst/>
                <a:gdLst>
                  <a:gd name="connsiteX0" fmla="*/ 130629 w 6467421"/>
                  <a:gd name="connsiteY0" fmla="*/ 653143 h 1683658"/>
                  <a:gd name="connsiteX1" fmla="*/ 420915 w 6467421"/>
                  <a:gd name="connsiteY1" fmla="*/ 812800 h 1683658"/>
                  <a:gd name="connsiteX2" fmla="*/ 754743 w 6467421"/>
                  <a:gd name="connsiteY2" fmla="*/ 1001486 h 1683658"/>
                  <a:gd name="connsiteX3" fmla="*/ 1204686 w 6467421"/>
                  <a:gd name="connsiteY3" fmla="*/ 1161143 h 1683658"/>
                  <a:gd name="connsiteX4" fmla="*/ 1538515 w 6467421"/>
                  <a:gd name="connsiteY4" fmla="*/ 1204686 h 1683658"/>
                  <a:gd name="connsiteX5" fmla="*/ 2220686 w 6467421"/>
                  <a:gd name="connsiteY5" fmla="*/ 1117600 h 1683658"/>
                  <a:gd name="connsiteX6" fmla="*/ 2278743 w 6467421"/>
                  <a:gd name="connsiteY6" fmla="*/ 1045029 h 1683658"/>
                  <a:gd name="connsiteX7" fmla="*/ 2365829 w 6467421"/>
                  <a:gd name="connsiteY7" fmla="*/ 783772 h 1683658"/>
                  <a:gd name="connsiteX8" fmla="*/ 2525486 w 6467421"/>
                  <a:gd name="connsiteY8" fmla="*/ 711200 h 1683658"/>
                  <a:gd name="connsiteX9" fmla="*/ 2598058 w 6467421"/>
                  <a:gd name="connsiteY9" fmla="*/ 682172 h 1683658"/>
                  <a:gd name="connsiteX10" fmla="*/ 2728686 w 6467421"/>
                  <a:gd name="connsiteY10" fmla="*/ 653143 h 1683658"/>
                  <a:gd name="connsiteX11" fmla="*/ 2844800 w 6467421"/>
                  <a:gd name="connsiteY11" fmla="*/ 609600 h 1683658"/>
                  <a:gd name="connsiteX12" fmla="*/ 2888343 w 6467421"/>
                  <a:gd name="connsiteY12" fmla="*/ 595086 h 1683658"/>
                  <a:gd name="connsiteX13" fmla="*/ 3309258 w 6467421"/>
                  <a:gd name="connsiteY13" fmla="*/ 609600 h 1683658"/>
                  <a:gd name="connsiteX14" fmla="*/ 3352800 w 6467421"/>
                  <a:gd name="connsiteY14" fmla="*/ 638629 h 1683658"/>
                  <a:gd name="connsiteX15" fmla="*/ 3541486 w 6467421"/>
                  <a:gd name="connsiteY15" fmla="*/ 899886 h 1683658"/>
                  <a:gd name="connsiteX16" fmla="*/ 3614058 w 6467421"/>
                  <a:gd name="connsiteY16" fmla="*/ 957943 h 1683658"/>
                  <a:gd name="connsiteX17" fmla="*/ 3672115 w 6467421"/>
                  <a:gd name="connsiteY17" fmla="*/ 1045029 h 1683658"/>
                  <a:gd name="connsiteX18" fmla="*/ 3701143 w 6467421"/>
                  <a:gd name="connsiteY18" fmla="*/ 1146629 h 1683658"/>
                  <a:gd name="connsiteX19" fmla="*/ 3904343 w 6467421"/>
                  <a:gd name="connsiteY19" fmla="*/ 1277258 h 1683658"/>
                  <a:gd name="connsiteX20" fmla="*/ 3991429 w 6467421"/>
                  <a:gd name="connsiteY20" fmla="*/ 1291772 h 1683658"/>
                  <a:gd name="connsiteX21" fmla="*/ 4325258 w 6467421"/>
                  <a:gd name="connsiteY21" fmla="*/ 1320800 h 1683658"/>
                  <a:gd name="connsiteX22" fmla="*/ 4528458 w 6467421"/>
                  <a:gd name="connsiteY22" fmla="*/ 1378858 h 1683658"/>
                  <a:gd name="connsiteX23" fmla="*/ 4630058 w 6467421"/>
                  <a:gd name="connsiteY23" fmla="*/ 1451429 h 1683658"/>
                  <a:gd name="connsiteX24" fmla="*/ 4760686 w 6467421"/>
                  <a:gd name="connsiteY24" fmla="*/ 1480458 h 1683658"/>
                  <a:gd name="connsiteX25" fmla="*/ 4949372 w 6467421"/>
                  <a:gd name="connsiteY25" fmla="*/ 1524000 h 1683658"/>
                  <a:gd name="connsiteX26" fmla="*/ 5123543 w 6467421"/>
                  <a:gd name="connsiteY26" fmla="*/ 1553029 h 1683658"/>
                  <a:gd name="connsiteX27" fmla="*/ 5355772 w 6467421"/>
                  <a:gd name="connsiteY27" fmla="*/ 1596572 h 1683658"/>
                  <a:gd name="connsiteX28" fmla="*/ 5486400 w 6467421"/>
                  <a:gd name="connsiteY28" fmla="*/ 1625600 h 1683658"/>
                  <a:gd name="connsiteX29" fmla="*/ 5646058 w 6467421"/>
                  <a:gd name="connsiteY29" fmla="*/ 1654629 h 1683658"/>
                  <a:gd name="connsiteX30" fmla="*/ 5791200 w 6467421"/>
                  <a:gd name="connsiteY30" fmla="*/ 1683658 h 1683658"/>
                  <a:gd name="connsiteX31" fmla="*/ 6125029 w 6467421"/>
                  <a:gd name="connsiteY31" fmla="*/ 1640115 h 1683658"/>
                  <a:gd name="connsiteX32" fmla="*/ 6154058 w 6467421"/>
                  <a:gd name="connsiteY32" fmla="*/ 1567543 h 1683658"/>
                  <a:gd name="connsiteX33" fmla="*/ 6168572 w 6467421"/>
                  <a:gd name="connsiteY33" fmla="*/ 1422400 h 1683658"/>
                  <a:gd name="connsiteX34" fmla="*/ 6299200 w 6467421"/>
                  <a:gd name="connsiteY34" fmla="*/ 1059543 h 1683658"/>
                  <a:gd name="connsiteX35" fmla="*/ 6284686 w 6467421"/>
                  <a:gd name="connsiteY35" fmla="*/ 885372 h 1683658"/>
                  <a:gd name="connsiteX36" fmla="*/ 6139543 w 6467421"/>
                  <a:gd name="connsiteY36" fmla="*/ 696686 h 1683658"/>
                  <a:gd name="connsiteX37" fmla="*/ 6037943 w 6467421"/>
                  <a:gd name="connsiteY37" fmla="*/ 566058 h 1683658"/>
                  <a:gd name="connsiteX38" fmla="*/ 5791200 w 6467421"/>
                  <a:gd name="connsiteY38" fmla="*/ 493486 h 1683658"/>
                  <a:gd name="connsiteX39" fmla="*/ 5544458 w 6467421"/>
                  <a:gd name="connsiteY39" fmla="*/ 420915 h 1683658"/>
                  <a:gd name="connsiteX40" fmla="*/ 4542972 w 6467421"/>
                  <a:gd name="connsiteY40" fmla="*/ 435429 h 1683658"/>
                  <a:gd name="connsiteX41" fmla="*/ 4601029 w 6467421"/>
                  <a:gd name="connsiteY41" fmla="*/ 420915 h 1683658"/>
                  <a:gd name="connsiteX42" fmla="*/ 4746172 w 6467421"/>
                  <a:gd name="connsiteY42" fmla="*/ 391886 h 1683658"/>
                  <a:gd name="connsiteX43" fmla="*/ 5254172 w 6467421"/>
                  <a:gd name="connsiteY43" fmla="*/ 449943 h 1683658"/>
                  <a:gd name="connsiteX44" fmla="*/ 5515429 w 6467421"/>
                  <a:gd name="connsiteY44" fmla="*/ 537029 h 1683658"/>
                  <a:gd name="connsiteX45" fmla="*/ 5733143 w 6467421"/>
                  <a:gd name="connsiteY45" fmla="*/ 595086 h 1683658"/>
                  <a:gd name="connsiteX46" fmla="*/ 5907315 w 6467421"/>
                  <a:gd name="connsiteY46" fmla="*/ 682172 h 1683658"/>
                  <a:gd name="connsiteX47" fmla="*/ 5994400 w 6467421"/>
                  <a:gd name="connsiteY47" fmla="*/ 740229 h 1683658"/>
                  <a:gd name="connsiteX48" fmla="*/ 6125029 w 6467421"/>
                  <a:gd name="connsiteY48" fmla="*/ 798286 h 1683658"/>
                  <a:gd name="connsiteX49" fmla="*/ 6458858 w 6467421"/>
                  <a:gd name="connsiteY49" fmla="*/ 740229 h 1683658"/>
                  <a:gd name="connsiteX50" fmla="*/ 6444343 w 6467421"/>
                  <a:gd name="connsiteY50" fmla="*/ 667658 h 1683658"/>
                  <a:gd name="connsiteX51" fmla="*/ 6371772 w 6467421"/>
                  <a:gd name="connsiteY51" fmla="*/ 493486 h 1683658"/>
                  <a:gd name="connsiteX52" fmla="*/ 6328229 w 6467421"/>
                  <a:gd name="connsiteY52" fmla="*/ 420915 h 1683658"/>
                  <a:gd name="connsiteX53" fmla="*/ 5936343 w 6467421"/>
                  <a:gd name="connsiteY53" fmla="*/ 159658 h 1683658"/>
                  <a:gd name="connsiteX54" fmla="*/ 5704115 w 6467421"/>
                  <a:gd name="connsiteY54" fmla="*/ 101600 h 1683658"/>
                  <a:gd name="connsiteX55" fmla="*/ 4005943 w 6467421"/>
                  <a:gd name="connsiteY55" fmla="*/ 29029 h 1683658"/>
                  <a:gd name="connsiteX56" fmla="*/ 3628572 w 6467421"/>
                  <a:gd name="connsiteY56" fmla="*/ 0 h 1683658"/>
                  <a:gd name="connsiteX57" fmla="*/ 2061029 w 6467421"/>
                  <a:gd name="connsiteY57" fmla="*/ 29029 h 1683658"/>
                  <a:gd name="connsiteX58" fmla="*/ 1698172 w 6467421"/>
                  <a:gd name="connsiteY58" fmla="*/ 87086 h 1683658"/>
                  <a:gd name="connsiteX59" fmla="*/ 1364343 w 6467421"/>
                  <a:gd name="connsiteY59" fmla="*/ 130629 h 1683658"/>
                  <a:gd name="connsiteX60" fmla="*/ 1103086 w 6467421"/>
                  <a:gd name="connsiteY60" fmla="*/ 159658 h 1683658"/>
                  <a:gd name="connsiteX61" fmla="*/ 783772 w 6467421"/>
                  <a:gd name="connsiteY61" fmla="*/ 217715 h 1683658"/>
                  <a:gd name="connsiteX62" fmla="*/ 667658 w 6467421"/>
                  <a:gd name="connsiteY62" fmla="*/ 246743 h 1683658"/>
                  <a:gd name="connsiteX63" fmla="*/ 290286 w 6467421"/>
                  <a:gd name="connsiteY63" fmla="*/ 348343 h 1683658"/>
                  <a:gd name="connsiteX64" fmla="*/ 203200 w 6467421"/>
                  <a:gd name="connsiteY64" fmla="*/ 377372 h 1683658"/>
                  <a:gd name="connsiteX65" fmla="*/ 159658 w 6467421"/>
                  <a:gd name="connsiteY65" fmla="*/ 406400 h 1683658"/>
                  <a:gd name="connsiteX66" fmla="*/ 87086 w 6467421"/>
                  <a:gd name="connsiteY66" fmla="*/ 493486 h 1683658"/>
                  <a:gd name="connsiteX67" fmla="*/ 0 w 6467421"/>
                  <a:gd name="connsiteY67" fmla="*/ 624115 h 1683658"/>
                  <a:gd name="connsiteX0" fmla="*/ 130629 w 6467421"/>
                  <a:gd name="connsiteY0" fmla="*/ 653143 h 1683658"/>
                  <a:gd name="connsiteX1" fmla="*/ 420915 w 6467421"/>
                  <a:gd name="connsiteY1" fmla="*/ 812800 h 1683658"/>
                  <a:gd name="connsiteX2" fmla="*/ 754743 w 6467421"/>
                  <a:gd name="connsiteY2" fmla="*/ 1001486 h 1683658"/>
                  <a:gd name="connsiteX3" fmla="*/ 1204686 w 6467421"/>
                  <a:gd name="connsiteY3" fmla="*/ 1161143 h 1683658"/>
                  <a:gd name="connsiteX4" fmla="*/ 1538515 w 6467421"/>
                  <a:gd name="connsiteY4" fmla="*/ 1204686 h 1683658"/>
                  <a:gd name="connsiteX5" fmla="*/ 2220686 w 6467421"/>
                  <a:gd name="connsiteY5" fmla="*/ 1117600 h 1683658"/>
                  <a:gd name="connsiteX6" fmla="*/ 2278743 w 6467421"/>
                  <a:gd name="connsiteY6" fmla="*/ 1045029 h 1683658"/>
                  <a:gd name="connsiteX7" fmla="*/ 2365829 w 6467421"/>
                  <a:gd name="connsiteY7" fmla="*/ 783772 h 1683658"/>
                  <a:gd name="connsiteX8" fmla="*/ 2525486 w 6467421"/>
                  <a:gd name="connsiteY8" fmla="*/ 711200 h 1683658"/>
                  <a:gd name="connsiteX9" fmla="*/ 2598058 w 6467421"/>
                  <a:gd name="connsiteY9" fmla="*/ 682172 h 1683658"/>
                  <a:gd name="connsiteX10" fmla="*/ 2728686 w 6467421"/>
                  <a:gd name="connsiteY10" fmla="*/ 653143 h 1683658"/>
                  <a:gd name="connsiteX11" fmla="*/ 2844800 w 6467421"/>
                  <a:gd name="connsiteY11" fmla="*/ 609600 h 1683658"/>
                  <a:gd name="connsiteX12" fmla="*/ 2888343 w 6467421"/>
                  <a:gd name="connsiteY12" fmla="*/ 595086 h 1683658"/>
                  <a:gd name="connsiteX13" fmla="*/ 3309258 w 6467421"/>
                  <a:gd name="connsiteY13" fmla="*/ 609600 h 1683658"/>
                  <a:gd name="connsiteX14" fmla="*/ 3352800 w 6467421"/>
                  <a:gd name="connsiteY14" fmla="*/ 638629 h 1683658"/>
                  <a:gd name="connsiteX15" fmla="*/ 3541486 w 6467421"/>
                  <a:gd name="connsiteY15" fmla="*/ 899886 h 1683658"/>
                  <a:gd name="connsiteX16" fmla="*/ 3614058 w 6467421"/>
                  <a:gd name="connsiteY16" fmla="*/ 957943 h 1683658"/>
                  <a:gd name="connsiteX17" fmla="*/ 3672115 w 6467421"/>
                  <a:gd name="connsiteY17" fmla="*/ 1045029 h 1683658"/>
                  <a:gd name="connsiteX18" fmla="*/ 3701143 w 6467421"/>
                  <a:gd name="connsiteY18" fmla="*/ 1146629 h 1683658"/>
                  <a:gd name="connsiteX19" fmla="*/ 3904343 w 6467421"/>
                  <a:gd name="connsiteY19" fmla="*/ 1277258 h 1683658"/>
                  <a:gd name="connsiteX20" fmla="*/ 3991429 w 6467421"/>
                  <a:gd name="connsiteY20" fmla="*/ 1291772 h 1683658"/>
                  <a:gd name="connsiteX21" fmla="*/ 4325258 w 6467421"/>
                  <a:gd name="connsiteY21" fmla="*/ 1320800 h 1683658"/>
                  <a:gd name="connsiteX22" fmla="*/ 4528458 w 6467421"/>
                  <a:gd name="connsiteY22" fmla="*/ 1378858 h 1683658"/>
                  <a:gd name="connsiteX23" fmla="*/ 4630058 w 6467421"/>
                  <a:gd name="connsiteY23" fmla="*/ 1451429 h 1683658"/>
                  <a:gd name="connsiteX24" fmla="*/ 4760686 w 6467421"/>
                  <a:gd name="connsiteY24" fmla="*/ 1480458 h 1683658"/>
                  <a:gd name="connsiteX25" fmla="*/ 4949372 w 6467421"/>
                  <a:gd name="connsiteY25" fmla="*/ 1524000 h 1683658"/>
                  <a:gd name="connsiteX26" fmla="*/ 5123543 w 6467421"/>
                  <a:gd name="connsiteY26" fmla="*/ 1553029 h 1683658"/>
                  <a:gd name="connsiteX27" fmla="*/ 5355772 w 6467421"/>
                  <a:gd name="connsiteY27" fmla="*/ 1596572 h 1683658"/>
                  <a:gd name="connsiteX28" fmla="*/ 5486400 w 6467421"/>
                  <a:gd name="connsiteY28" fmla="*/ 1625600 h 1683658"/>
                  <a:gd name="connsiteX29" fmla="*/ 5646058 w 6467421"/>
                  <a:gd name="connsiteY29" fmla="*/ 1654629 h 1683658"/>
                  <a:gd name="connsiteX30" fmla="*/ 5791200 w 6467421"/>
                  <a:gd name="connsiteY30" fmla="*/ 1683658 h 1683658"/>
                  <a:gd name="connsiteX31" fmla="*/ 6125029 w 6467421"/>
                  <a:gd name="connsiteY31" fmla="*/ 1640115 h 1683658"/>
                  <a:gd name="connsiteX32" fmla="*/ 6154058 w 6467421"/>
                  <a:gd name="connsiteY32" fmla="*/ 1567543 h 1683658"/>
                  <a:gd name="connsiteX33" fmla="*/ 6168572 w 6467421"/>
                  <a:gd name="connsiteY33" fmla="*/ 1422400 h 1683658"/>
                  <a:gd name="connsiteX34" fmla="*/ 6299200 w 6467421"/>
                  <a:gd name="connsiteY34" fmla="*/ 1059543 h 1683658"/>
                  <a:gd name="connsiteX35" fmla="*/ 6284686 w 6467421"/>
                  <a:gd name="connsiteY35" fmla="*/ 885372 h 1683658"/>
                  <a:gd name="connsiteX36" fmla="*/ 6139543 w 6467421"/>
                  <a:gd name="connsiteY36" fmla="*/ 696686 h 1683658"/>
                  <a:gd name="connsiteX37" fmla="*/ 6037943 w 6467421"/>
                  <a:gd name="connsiteY37" fmla="*/ 566058 h 1683658"/>
                  <a:gd name="connsiteX38" fmla="*/ 5791200 w 6467421"/>
                  <a:gd name="connsiteY38" fmla="*/ 493486 h 1683658"/>
                  <a:gd name="connsiteX39" fmla="*/ 5544458 w 6467421"/>
                  <a:gd name="connsiteY39" fmla="*/ 420915 h 1683658"/>
                  <a:gd name="connsiteX40" fmla="*/ 4542972 w 6467421"/>
                  <a:gd name="connsiteY40" fmla="*/ 435429 h 1683658"/>
                  <a:gd name="connsiteX41" fmla="*/ 4601029 w 6467421"/>
                  <a:gd name="connsiteY41" fmla="*/ 420915 h 1683658"/>
                  <a:gd name="connsiteX42" fmla="*/ 4746172 w 6467421"/>
                  <a:gd name="connsiteY42" fmla="*/ 391886 h 1683658"/>
                  <a:gd name="connsiteX43" fmla="*/ 5254172 w 6467421"/>
                  <a:gd name="connsiteY43" fmla="*/ 449943 h 1683658"/>
                  <a:gd name="connsiteX44" fmla="*/ 5689600 w 6467421"/>
                  <a:gd name="connsiteY44" fmla="*/ 377372 h 1683658"/>
                  <a:gd name="connsiteX45" fmla="*/ 5733143 w 6467421"/>
                  <a:gd name="connsiteY45" fmla="*/ 595086 h 1683658"/>
                  <a:gd name="connsiteX46" fmla="*/ 5907315 w 6467421"/>
                  <a:gd name="connsiteY46" fmla="*/ 682172 h 1683658"/>
                  <a:gd name="connsiteX47" fmla="*/ 5994400 w 6467421"/>
                  <a:gd name="connsiteY47" fmla="*/ 740229 h 1683658"/>
                  <a:gd name="connsiteX48" fmla="*/ 6125029 w 6467421"/>
                  <a:gd name="connsiteY48" fmla="*/ 798286 h 1683658"/>
                  <a:gd name="connsiteX49" fmla="*/ 6458858 w 6467421"/>
                  <a:gd name="connsiteY49" fmla="*/ 740229 h 1683658"/>
                  <a:gd name="connsiteX50" fmla="*/ 6444343 w 6467421"/>
                  <a:gd name="connsiteY50" fmla="*/ 667658 h 1683658"/>
                  <a:gd name="connsiteX51" fmla="*/ 6371772 w 6467421"/>
                  <a:gd name="connsiteY51" fmla="*/ 493486 h 1683658"/>
                  <a:gd name="connsiteX52" fmla="*/ 6328229 w 6467421"/>
                  <a:gd name="connsiteY52" fmla="*/ 420915 h 1683658"/>
                  <a:gd name="connsiteX53" fmla="*/ 5936343 w 6467421"/>
                  <a:gd name="connsiteY53" fmla="*/ 159658 h 1683658"/>
                  <a:gd name="connsiteX54" fmla="*/ 5704115 w 6467421"/>
                  <a:gd name="connsiteY54" fmla="*/ 101600 h 1683658"/>
                  <a:gd name="connsiteX55" fmla="*/ 4005943 w 6467421"/>
                  <a:gd name="connsiteY55" fmla="*/ 29029 h 1683658"/>
                  <a:gd name="connsiteX56" fmla="*/ 3628572 w 6467421"/>
                  <a:gd name="connsiteY56" fmla="*/ 0 h 1683658"/>
                  <a:gd name="connsiteX57" fmla="*/ 2061029 w 6467421"/>
                  <a:gd name="connsiteY57" fmla="*/ 29029 h 1683658"/>
                  <a:gd name="connsiteX58" fmla="*/ 1698172 w 6467421"/>
                  <a:gd name="connsiteY58" fmla="*/ 87086 h 1683658"/>
                  <a:gd name="connsiteX59" fmla="*/ 1364343 w 6467421"/>
                  <a:gd name="connsiteY59" fmla="*/ 130629 h 1683658"/>
                  <a:gd name="connsiteX60" fmla="*/ 1103086 w 6467421"/>
                  <a:gd name="connsiteY60" fmla="*/ 159658 h 1683658"/>
                  <a:gd name="connsiteX61" fmla="*/ 783772 w 6467421"/>
                  <a:gd name="connsiteY61" fmla="*/ 217715 h 1683658"/>
                  <a:gd name="connsiteX62" fmla="*/ 667658 w 6467421"/>
                  <a:gd name="connsiteY62" fmla="*/ 246743 h 1683658"/>
                  <a:gd name="connsiteX63" fmla="*/ 290286 w 6467421"/>
                  <a:gd name="connsiteY63" fmla="*/ 348343 h 1683658"/>
                  <a:gd name="connsiteX64" fmla="*/ 203200 w 6467421"/>
                  <a:gd name="connsiteY64" fmla="*/ 377372 h 1683658"/>
                  <a:gd name="connsiteX65" fmla="*/ 159658 w 6467421"/>
                  <a:gd name="connsiteY65" fmla="*/ 406400 h 1683658"/>
                  <a:gd name="connsiteX66" fmla="*/ 87086 w 6467421"/>
                  <a:gd name="connsiteY66" fmla="*/ 493486 h 1683658"/>
                  <a:gd name="connsiteX67" fmla="*/ 0 w 6467421"/>
                  <a:gd name="connsiteY67" fmla="*/ 624115 h 1683658"/>
                  <a:gd name="connsiteX0" fmla="*/ 130629 w 6467421"/>
                  <a:gd name="connsiteY0" fmla="*/ 653143 h 1683658"/>
                  <a:gd name="connsiteX1" fmla="*/ 420915 w 6467421"/>
                  <a:gd name="connsiteY1" fmla="*/ 812800 h 1683658"/>
                  <a:gd name="connsiteX2" fmla="*/ 754743 w 6467421"/>
                  <a:gd name="connsiteY2" fmla="*/ 1001486 h 1683658"/>
                  <a:gd name="connsiteX3" fmla="*/ 1204686 w 6467421"/>
                  <a:gd name="connsiteY3" fmla="*/ 1161143 h 1683658"/>
                  <a:gd name="connsiteX4" fmla="*/ 1538515 w 6467421"/>
                  <a:gd name="connsiteY4" fmla="*/ 1204686 h 1683658"/>
                  <a:gd name="connsiteX5" fmla="*/ 2220686 w 6467421"/>
                  <a:gd name="connsiteY5" fmla="*/ 1117600 h 1683658"/>
                  <a:gd name="connsiteX6" fmla="*/ 2278743 w 6467421"/>
                  <a:gd name="connsiteY6" fmla="*/ 1045029 h 1683658"/>
                  <a:gd name="connsiteX7" fmla="*/ 2365829 w 6467421"/>
                  <a:gd name="connsiteY7" fmla="*/ 783772 h 1683658"/>
                  <a:gd name="connsiteX8" fmla="*/ 2525486 w 6467421"/>
                  <a:gd name="connsiteY8" fmla="*/ 711200 h 1683658"/>
                  <a:gd name="connsiteX9" fmla="*/ 2598058 w 6467421"/>
                  <a:gd name="connsiteY9" fmla="*/ 682172 h 1683658"/>
                  <a:gd name="connsiteX10" fmla="*/ 2728686 w 6467421"/>
                  <a:gd name="connsiteY10" fmla="*/ 653143 h 1683658"/>
                  <a:gd name="connsiteX11" fmla="*/ 2844800 w 6467421"/>
                  <a:gd name="connsiteY11" fmla="*/ 609600 h 1683658"/>
                  <a:gd name="connsiteX12" fmla="*/ 2888343 w 6467421"/>
                  <a:gd name="connsiteY12" fmla="*/ 595086 h 1683658"/>
                  <a:gd name="connsiteX13" fmla="*/ 3309258 w 6467421"/>
                  <a:gd name="connsiteY13" fmla="*/ 609600 h 1683658"/>
                  <a:gd name="connsiteX14" fmla="*/ 3352800 w 6467421"/>
                  <a:gd name="connsiteY14" fmla="*/ 638629 h 1683658"/>
                  <a:gd name="connsiteX15" fmla="*/ 3541486 w 6467421"/>
                  <a:gd name="connsiteY15" fmla="*/ 899886 h 1683658"/>
                  <a:gd name="connsiteX16" fmla="*/ 3614058 w 6467421"/>
                  <a:gd name="connsiteY16" fmla="*/ 957943 h 1683658"/>
                  <a:gd name="connsiteX17" fmla="*/ 3672115 w 6467421"/>
                  <a:gd name="connsiteY17" fmla="*/ 1045029 h 1683658"/>
                  <a:gd name="connsiteX18" fmla="*/ 3701143 w 6467421"/>
                  <a:gd name="connsiteY18" fmla="*/ 1146629 h 1683658"/>
                  <a:gd name="connsiteX19" fmla="*/ 3904343 w 6467421"/>
                  <a:gd name="connsiteY19" fmla="*/ 1277258 h 1683658"/>
                  <a:gd name="connsiteX20" fmla="*/ 3991429 w 6467421"/>
                  <a:gd name="connsiteY20" fmla="*/ 1291772 h 1683658"/>
                  <a:gd name="connsiteX21" fmla="*/ 4325258 w 6467421"/>
                  <a:gd name="connsiteY21" fmla="*/ 1320800 h 1683658"/>
                  <a:gd name="connsiteX22" fmla="*/ 4528458 w 6467421"/>
                  <a:gd name="connsiteY22" fmla="*/ 1378858 h 1683658"/>
                  <a:gd name="connsiteX23" fmla="*/ 4630058 w 6467421"/>
                  <a:gd name="connsiteY23" fmla="*/ 1451429 h 1683658"/>
                  <a:gd name="connsiteX24" fmla="*/ 4760686 w 6467421"/>
                  <a:gd name="connsiteY24" fmla="*/ 1480458 h 1683658"/>
                  <a:gd name="connsiteX25" fmla="*/ 4949372 w 6467421"/>
                  <a:gd name="connsiteY25" fmla="*/ 1524000 h 1683658"/>
                  <a:gd name="connsiteX26" fmla="*/ 5123543 w 6467421"/>
                  <a:gd name="connsiteY26" fmla="*/ 1553029 h 1683658"/>
                  <a:gd name="connsiteX27" fmla="*/ 5355772 w 6467421"/>
                  <a:gd name="connsiteY27" fmla="*/ 1596572 h 1683658"/>
                  <a:gd name="connsiteX28" fmla="*/ 5486400 w 6467421"/>
                  <a:gd name="connsiteY28" fmla="*/ 1625600 h 1683658"/>
                  <a:gd name="connsiteX29" fmla="*/ 5646058 w 6467421"/>
                  <a:gd name="connsiteY29" fmla="*/ 1654629 h 1683658"/>
                  <a:gd name="connsiteX30" fmla="*/ 5791200 w 6467421"/>
                  <a:gd name="connsiteY30" fmla="*/ 1683658 h 1683658"/>
                  <a:gd name="connsiteX31" fmla="*/ 6125029 w 6467421"/>
                  <a:gd name="connsiteY31" fmla="*/ 1640115 h 1683658"/>
                  <a:gd name="connsiteX32" fmla="*/ 6154058 w 6467421"/>
                  <a:gd name="connsiteY32" fmla="*/ 1567543 h 1683658"/>
                  <a:gd name="connsiteX33" fmla="*/ 6168572 w 6467421"/>
                  <a:gd name="connsiteY33" fmla="*/ 1422400 h 1683658"/>
                  <a:gd name="connsiteX34" fmla="*/ 6299200 w 6467421"/>
                  <a:gd name="connsiteY34" fmla="*/ 1059543 h 1683658"/>
                  <a:gd name="connsiteX35" fmla="*/ 6284686 w 6467421"/>
                  <a:gd name="connsiteY35" fmla="*/ 885372 h 1683658"/>
                  <a:gd name="connsiteX36" fmla="*/ 6139543 w 6467421"/>
                  <a:gd name="connsiteY36" fmla="*/ 696686 h 1683658"/>
                  <a:gd name="connsiteX37" fmla="*/ 6037943 w 6467421"/>
                  <a:gd name="connsiteY37" fmla="*/ 566058 h 1683658"/>
                  <a:gd name="connsiteX38" fmla="*/ 5791200 w 6467421"/>
                  <a:gd name="connsiteY38" fmla="*/ 493486 h 1683658"/>
                  <a:gd name="connsiteX39" fmla="*/ 5544458 w 6467421"/>
                  <a:gd name="connsiteY39" fmla="*/ 420915 h 1683658"/>
                  <a:gd name="connsiteX40" fmla="*/ 4542972 w 6467421"/>
                  <a:gd name="connsiteY40" fmla="*/ 435429 h 1683658"/>
                  <a:gd name="connsiteX41" fmla="*/ 4601029 w 6467421"/>
                  <a:gd name="connsiteY41" fmla="*/ 420915 h 1683658"/>
                  <a:gd name="connsiteX42" fmla="*/ 4746172 w 6467421"/>
                  <a:gd name="connsiteY42" fmla="*/ 391886 h 1683658"/>
                  <a:gd name="connsiteX43" fmla="*/ 5254172 w 6467421"/>
                  <a:gd name="connsiteY43" fmla="*/ 449943 h 1683658"/>
                  <a:gd name="connsiteX44" fmla="*/ 5689600 w 6467421"/>
                  <a:gd name="connsiteY44" fmla="*/ 377372 h 1683658"/>
                  <a:gd name="connsiteX45" fmla="*/ 6226629 w 6467421"/>
                  <a:gd name="connsiteY45" fmla="*/ 464457 h 1683658"/>
                  <a:gd name="connsiteX46" fmla="*/ 5907315 w 6467421"/>
                  <a:gd name="connsiteY46" fmla="*/ 682172 h 1683658"/>
                  <a:gd name="connsiteX47" fmla="*/ 5994400 w 6467421"/>
                  <a:gd name="connsiteY47" fmla="*/ 740229 h 1683658"/>
                  <a:gd name="connsiteX48" fmla="*/ 6125029 w 6467421"/>
                  <a:gd name="connsiteY48" fmla="*/ 798286 h 1683658"/>
                  <a:gd name="connsiteX49" fmla="*/ 6458858 w 6467421"/>
                  <a:gd name="connsiteY49" fmla="*/ 740229 h 1683658"/>
                  <a:gd name="connsiteX50" fmla="*/ 6444343 w 6467421"/>
                  <a:gd name="connsiteY50" fmla="*/ 667658 h 1683658"/>
                  <a:gd name="connsiteX51" fmla="*/ 6371772 w 6467421"/>
                  <a:gd name="connsiteY51" fmla="*/ 493486 h 1683658"/>
                  <a:gd name="connsiteX52" fmla="*/ 6328229 w 6467421"/>
                  <a:gd name="connsiteY52" fmla="*/ 420915 h 1683658"/>
                  <a:gd name="connsiteX53" fmla="*/ 5936343 w 6467421"/>
                  <a:gd name="connsiteY53" fmla="*/ 159658 h 1683658"/>
                  <a:gd name="connsiteX54" fmla="*/ 5704115 w 6467421"/>
                  <a:gd name="connsiteY54" fmla="*/ 101600 h 1683658"/>
                  <a:gd name="connsiteX55" fmla="*/ 4005943 w 6467421"/>
                  <a:gd name="connsiteY55" fmla="*/ 29029 h 1683658"/>
                  <a:gd name="connsiteX56" fmla="*/ 3628572 w 6467421"/>
                  <a:gd name="connsiteY56" fmla="*/ 0 h 1683658"/>
                  <a:gd name="connsiteX57" fmla="*/ 2061029 w 6467421"/>
                  <a:gd name="connsiteY57" fmla="*/ 29029 h 1683658"/>
                  <a:gd name="connsiteX58" fmla="*/ 1698172 w 6467421"/>
                  <a:gd name="connsiteY58" fmla="*/ 87086 h 1683658"/>
                  <a:gd name="connsiteX59" fmla="*/ 1364343 w 6467421"/>
                  <a:gd name="connsiteY59" fmla="*/ 130629 h 1683658"/>
                  <a:gd name="connsiteX60" fmla="*/ 1103086 w 6467421"/>
                  <a:gd name="connsiteY60" fmla="*/ 159658 h 1683658"/>
                  <a:gd name="connsiteX61" fmla="*/ 783772 w 6467421"/>
                  <a:gd name="connsiteY61" fmla="*/ 217715 h 1683658"/>
                  <a:gd name="connsiteX62" fmla="*/ 667658 w 6467421"/>
                  <a:gd name="connsiteY62" fmla="*/ 246743 h 1683658"/>
                  <a:gd name="connsiteX63" fmla="*/ 290286 w 6467421"/>
                  <a:gd name="connsiteY63" fmla="*/ 348343 h 1683658"/>
                  <a:gd name="connsiteX64" fmla="*/ 203200 w 6467421"/>
                  <a:gd name="connsiteY64" fmla="*/ 377372 h 1683658"/>
                  <a:gd name="connsiteX65" fmla="*/ 159658 w 6467421"/>
                  <a:gd name="connsiteY65" fmla="*/ 406400 h 1683658"/>
                  <a:gd name="connsiteX66" fmla="*/ 87086 w 6467421"/>
                  <a:gd name="connsiteY66" fmla="*/ 493486 h 1683658"/>
                  <a:gd name="connsiteX67" fmla="*/ 0 w 6467421"/>
                  <a:gd name="connsiteY67" fmla="*/ 624115 h 1683658"/>
                  <a:gd name="connsiteX0" fmla="*/ 130629 w 6551676"/>
                  <a:gd name="connsiteY0" fmla="*/ 653143 h 1683658"/>
                  <a:gd name="connsiteX1" fmla="*/ 420915 w 6551676"/>
                  <a:gd name="connsiteY1" fmla="*/ 812800 h 1683658"/>
                  <a:gd name="connsiteX2" fmla="*/ 754743 w 6551676"/>
                  <a:gd name="connsiteY2" fmla="*/ 1001486 h 1683658"/>
                  <a:gd name="connsiteX3" fmla="*/ 1204686 w 6551676"/>
                  <a:gd name="connsiteY3" fmla="*/ 1161143 h 1683658"/>
                  <a:gd name="connsiteX4" fmla="*/ 1538515 w 6551676"/>
                  <a:gd name="connsiteY4" fmla="*/ 1204686 h 1683658"/>
                  <a:gd name="connsiteX5" fmla="*/ 2220686 w 6551676"/>
                  <a:gd name="connsiteY5" fmla="*/ 1117600 h 1683658"/>
                  <a:gd name="connsiteX6" fmla="*/ 2278743 w 6551676"/>
                  <a:gd name="connsiteY6" fmla="*/ 1045029 h 1683658"/>
                  <a:gd name="connsiteX7" fmla="*/ 2365829 w 6551676"/>
                  <a:gd name="connsiteY7" fmla="*/ 783772 h 1683658"/>
                  <a:gd name="connsiteX8" fmla="*/ 2525486 w 6551676"/>
                  <a:gd name="connsiteY8" fmla="*/ 711200 h 1683658"/>
                  <a:gd name="connsiteX9" fmla="*/ 2598058 w 6551676"/>
                  <a:gd name="connsiteY9" fmla="*/ 682172 h 1683658"/>
                  <a:gd name="connsiteX10" fmla="*/ 2728686 w 6551676"/>
                  <a:gd name="connsiteY10" fmla="*/ 653143 h 1683658"/>
                  <a:gd name="connsiteX11" fmla="*/ 2844800 w 6551676"/>
                  <a:gd name="connsiteY11" fmla="*/ 609600 h 1683658"/>
                  <a:gd name="connsiteX12" fmla="*/ 2888343 w 6551676"/>
                  <a:gd name="connsiteY12" fmla="*/ 595086 h 1683658"/>
                  <a:gd name="connsiteX13" fmla="*/ 3309258 w 6551676"/>
                  <a:gd name="connsiteY13" fmla="*/ 609600 h 1683658"/>
                  <a:gd name="connsiteX14" fmla="*/ 3352800 w 6551676"/>
                  <a:gd name="connsiteY14" fmla="*/ 638629 h 1683658"/>
                  <a:gd name="connsiteX15" fmla="*/ 3541486 w 6551676"/>
                  <a:gd name="connsiteY15" fmla="*/ 899886 h 1683658"/>
                  <a:gd name="connsiteX16" fmla="*/ 3614058 w 6551676"/>
                  <a:gd name="connsiteY16" fmla="*/ 957943 h 1683658"/>
                  <a:gd name="connsiteX17" fmla="*/ 3672115 w 6551676"/>
                  <a:gd name="connsiteY17" fmla="*/ 1045029 h 1683658"/>
                  <a:gd name="connsiteX18" fmla="*/ 3701143 w 6551676"/>
                  <a:gd name="connsiteY18" fmla="*/ 1146629 h 1683658"/>
                  <a:gd name="connsiteX19" fmla="*/ 3904343 w 6551676"/>
                  <a:gd name="connsiteY19" fmla="*/ 1277258 h 1683658"/>
                  <a:gd name="connsiteX20" fmla="*/ 3991429 w 6551676"/>
                  <a:gd name="connsiteY20" fmla="*/ 1291772 h 1683658"/>
                  <a:gd name="connsiteX21" fmla="*/ 4325258 w 6551676"/>
                  <a:gd name="connsiteY21" fmla="*/ 1320800 h 1683658"/>
                  <a:gd name="connsiteX22" fmla="*/ 4528458 w 6551676"/>
                  <a:gd name="connsiteY22" fmla="*/ 1378858 h 1683658"/>
                  <a:gd name="connsiteX23" fmla="*/ 4630058 w 6551676"/>
                  <a:gd name="connsiteY23" fmla="*/ 1451429 h 1683658"/>
                  <a:gd name="connsiteX24" fmla="*/ 4760686 w 6551676"/>
                  <a:gd name="connsiteY24" fmla="*/ 1480458 h 1683658"/>
                  <a:gd name="connsiteX25" fmla="*/ 4949372 w 6551676"/>
                  <a:gd name="connsiteY25" fmla="*/ 1524000 h 1683658"/>
                  <a:gd name="connsiteX26" fmla="*/ 5123543 w 6551676"/>
                  <a:gd name="connsiteY26" fmla="*/ 1553029 h 1683658"/>
                  <a:gd name="connsiteX27" fmla="*/ 5355772 w 6551676"/>
                  <a:gd name="connsiteY27" fmla="*/ 1596572 h 1683658"/>
                  <a:gd name="connsiteX28" fmla="*/ 5486400 w 6551676"/>
                  <a:gd name="connsiteY28" fmla="*/ 1625600 h 1683658"/>
                  <a:gd name="connsiteX29" fmla="*/ 5646058 w 6551676"/>
                  <a:gd name="connsiteY29" fmla="*/ 1654629 h 1683658"/>
                  <a:gd name="connsiteX30" fmla="*/ 5791200 w 6551676"/>
                  <a:gd name="connsiteY30" fmla="*/ 1683658 h 1683658"/>
                  <a:gd name="connsiteX31" fmla="*/ 6125029 w 6551676"/>
                  <a:gd name="connsiteY31" fmla="*/ 1640115 h 1683658"/>
                  <a:gd name="connsiteX32" fmla="*/ 6154058 w 6551676"/>
                  <a:gd name="connsiteY32" fmla="*/ 1567543 h 1683658"/>
                  <a:gd name="connsiteX33" fmla="*/ 6168572 w 6551676"/>
                  <a:gd name="connsiteY33" fmla="*/ 1422400 h 1683658"/>
                  <a:gd name="connsiteX34" fmla="*/ 6299200 w 6551676"/>
                  <a:gd name="connsiteY34" fmla="*/ 1059543 h 1683658"/>
                  <a:gd name="connsiteX35" fmla="*/ 6284686 w 6551676"/>
                  <a:gd name="connsiteY35" fmla="*/ 885372 h 1683658"/>
                  <a:gd name="connsiteX36" fmla="*/ 6139543 w 6551676"/>
                  <a:gd name="connsiteY36" fmla="*/ 696686 h 1683658"/>
                  <a:gd name="connsiteX37" fmla="*/ 6037943 w 6551676"/>
                  <a:gd name="connsiteY37" fmla="*/ 566058 h 1683658"/>
                  <a:gd name="connsiteX38" fmla="*/ 5791200 w 6551676"/>
                  <a:gd name="connsiteY38" fmla="*/ 493486 h 1683658"/>
                  <a:gd name="connsiteX39" fmla="*/ 5544458 w 6551676"/>
                  <a:gd name="connsiteY39" fmla="*/ 420915 h 1683658"/>
                  <a:gd name="connsiteX40" fmla="*/ 4542972 w 6551676"/>
                  <a:gd name="connsiteY40" fmla="*/ 435429 h 1683658"/>
                  <a:gd name="connsiteX41" fmla="*/ 4601029 w 6551676"/>
                  <a:gd name="connsiteY41" fmla="*/ 420915 h 1683658"/>
                  <a:gd name="connsiteX42" fmla="*/ 4746172 w 6551676"/>
                  <a:gd name="connsiteY42" fmla="*/ 391886 h 1683658"/>
                  <a:gd name="connsiteX43" fmla="*/ 5254172 w 6551676"/>
                  <a:gd name="connsiteY43" fmla="*/ 449943 h 1683658"/>
                  <a:gd name="connsiteX44" fmla="*/ 5689600 w 6551676"/>
                  <a:gd name="connsiteY44" fmla="*/ 377372 h 1683658"/>
                  <a:gd name="connsiteX45" fmla="*/ 6226629 w 6551676"/>
                  <a:gd name="connsiteY45" fmla="*/ 464457 h 1683658"/>
                  <a:gd name="connsiteX46" fmla="*/ 5907315 w 6551676"/>
                  <a:gd name="connsiteY46" fmla="*/ 682172 h 1683658"/>
                  <a:gd name="connsiteX47" fmla="*/ 6545943 w 6551676"/>
                  <a:gd name="connsiteY47" fmla="*/ 624114 h 1683658"/>
                  <a:gd name="connsiteX48" fmla="*/ 6125029 w 6551676"/>
                  <a:gd name="connsiteY48" fmla="*/ 798286 h 1683658"/>
                  <a:gd name="connsiteX49" fmla="*/ 6458858 w 6551676"/>
                  <a:gd name="connsiteY49" fmla="*/ 740229 h 1683658"/>
                  <a:gd name="connsiteX50" fmla="*/ 6444343 w 6551676"/>
                  <a:gd name="connsiteY50" fmla="*/ 667658 h 1683658"/>
                  <a:gd name="connsiteX51" fmla="*/ 6371772 w 6551676"/>
                  <a:gd name="connsiteY51" fmla="*/ 493486 h 1683658"/>
                  <a:gd name="connsiteX52" fmla="*/ 6328229 w 6551676"/>
                  <a:gd name="connsiteY52" fmla="*/ 420915 h 1683658"/>
                  <a:gd name="connsiteX53" fmla="*/ 5936343 w 6551676"/>
                  <a:gd name="connsiteY53" fmla="*/ 159658 h 1683658"/>
                  <a:gd name="connsiteX54" fmla="*/ 5704115 w 6551676"/>
                  <a:gd name="connsiteY54" fmla="*/ 101600 h 1683658"/>
                  <a:gd name="connsiteX55" fmla="*/ 4005943 w 6551676"/>
                  <a:gd name="connsiteY55" fmla="*/ 29029 h 1683658"/>
                  <a:gd name="connsiteX56" fmla="*/ 3628572 w 6551676"/>
                  <a:gd name="connsiteY56" fmla="*/ 0 h 1683658"/>
                  <a:gd name="connsiteX57" fmla="*/ 2061029 w 6551676"/>
                  <a:gd name="connsiteY57" fmla="*/ 29029 h 1683658"/>
                  <a:gd name="connsiteX58" fmla="*/ 1698172 w 6551676"/>
                  <a:gd name="connsiteY58" fmla="*/ 87086 h 1683658"/>
                  <a:gd name="connsiteX59" fmla="*/ 1364343 w 6551676"/>
                  <a:gd name="connsiteY59" fmla="*/ 130629 h 1683658"/>
                  <a:gd name="connsiteX60" fmla="*/ 1103086 w 6551676"/>
                  <a:gd name="connsiteY60" fmla="*/ 159658 h 1683658"/>
                  <a:gd name="connsiteX61" fmla="*/ 783772 w 6551676"/>
                  <a:gd name="connsiteY61" fmla="*/ 217715 h 1683658"/>
                  <a:gd name="connsiteX62" fmla="*/ 667658 w 6551676"/>
                  <a:gd name="connsiteY62" fmla="*/ 246743 h 1683658"/>
                  <a:gd name="connsiteX63" fmla="*/ 290286 w 6551676"/>
                  <a:gd name="connsiteY63" fmla="*/ 348343 h 1683658"/>
                  <a:gd name="connsiteX64" fmla="*/ 203200 w 6551676"/>
                  <a:gd name="connsiteY64" fmla="*/ 377372 h 1683658"/>
                  <a:gd name="connsiteX65" fmla="*/ 159658 w 6551676"/>
                  <a:gd name="connsiteY65" fmla="*/ 406400 h 1683658"/>
                  <a:gd name="connsiteX66" fmla="*/ 87086 w 6551676"/>
                  <a:gd name="connsiteY66" fmla="*/ 493486 h 1683658"/>
                  <a:gd name="connsiteX67" fmla="*/ 0 w 6551676"/>
                  <a:gd name="connsiteY67" fmla="*/ 624115 h 1683658"/>
                  <a:gd name="connsiteX0" fmla="*/ 130629 w 6556806"/>
                  <a:gd name="connsiteY0" fmla="*/ 653143 h 1683658"/>
                  <a:gd name="connsiteX1" fmla="*/ 420915 w 6556806"/>
                  <a:gd name="connsiteY1" fmla="*/ 812800 h 1683658"/>
                  <a:gd name="connsiteX2" fmla="*/ 754743 w 6556806"/>
                  <a:gd name="connsiteY2" fmla="*/ 1001486 h 1683658"/>
                  <a:gd name="connsiteX3" fmla="*/ 1204686 w 6556806"/>
                  <a:gd name="connsiteY3" fmla="*/ 1161143 h 1683658"/>
                  <a:gd name="connsiteX4" fmla="*/ 1538515 w 6556806"/>
                  <a:gd name="connsiteY4" fmla="*/ 1204686 h 1683658"/>
                  <a:gd name="connsiteX5" fmla="*/ 2220686 w 6556806"/>
                  <a:gd name="connsiteY5" fmla="*/ 1117600 h 1683658"/>
                  <a:gd name="connsiteX6" fmla="*/ 2278743 w 6556806"/>
                  <a:gd name="connsiteY6" fmla="*/ 1045029 h 1683658"/>
                  <a:gd name="connsiteX7" fmla="*/ 2365829 w 6556806"/>
                  <a:gd name="connsiteY7" fmla="*/ 783772 h 1683658"/>
                  <a:gd name="connsiteX8" fmla="*/ 2525486 w 6556806"/>
                  <a:gd name="connsiteY8" fmla="*/ 711200 h 1683658"/>
                  <a:gd name="connsiteX9" fmla="*/ 2598058 w 6556806"/>
                  <a:gd name="connsiteY9" fmla="*/ 682172 h 1683658"/>
                  <a:gd name="connsiteX10" fmla="*/ 2728686 w 6556806"/>
                  <a:gd name="connsiteY10" fmla="*/ 653143 h 1683658"/>
                  <a:gd name="connsiteX11" fmla="*/ 2844800 w 6556806"/>
                  <a:gd name="connsiteY11" fmla="*/ 609600 h 1683658"/>
                  <a:gd name="connsiteX12" fmla="*/ 2888343 w 6556806"/>
                  <a:gd name="connsiteY12" fmla="*/ 595086 h 1683658"/>
                  <a:gd name="connsiteX13" fmla="*/ 3309258 w 6556806"/>
                  <a:gd name="connsiteY13" fmla="*/ 609600 h 1683658"/>
                  <a:gd name="connsiteX14" fmla="*/ 3352800 w 6556806"/>
                  <a:gd name="connsiteY14" fmla="*/ 638629 h 1683658"/>
                  <a:gd name="connsiteX15" fmla="*/ 3541486 w 6556806"/>
                  <a:gd name="connsiteY15" fmla="*/ 899886 h 1683658"/>
                  <a:gd name="connsiteX16" fmla="*/ 3614058 w 6556806"/>
                  <a:gd name="connsiteY16" fmla="*/ 957943 h 1683658"/>
                  <a:gd name="connsiteX17" fmla="*/ 3672115 w 6556806"/>
                  <a:gd name="connsiteY17" fmla="*/ 1045029 h 1683658"/>
                  <a:gd name="connsiteX18" fmla="*/ 3701143 w 6556806"/>
                  <a:gd name="connsiteY18" fmla="*/ 1146629 h 1683658"/>
                  <a:gd name="connsiteX19" fmla="*/ 3904343 w 6556806"/>
                  <a:gd name="connsiteY19" fmla="*/ 1277258 h 1683658"/>
                  <a:gd name="connsiteX20" fmla="*/ 3991429 w 6556806"/>
                  <a:gd name="connsiteY20" fmla="*/ 1291772 h 1683658"/>
                  <a:gd name="connsiteX21" fmla="*/ 4325258 w 6556806"/>
                  <a:gd name="connsiteY21" fmla="*/ 1320800 h 1683658"/>
                  <a:gd name="connsiteX22" fmla="*/ 4528458 w 6556806"/>
                  <a:gd name="connsiteY22" fmla="*/ 1378858 h 1683658"/>
                  <a:gd name="connsiteX23" fmla="*/ 4630058 w 6556806"/>
                  <a:gd name="connsiteY23" fmla="*/ 1451429 h 1683658"/>
                  <a:gd name="connsiteX24" fmla="*/ 4760686 w 6556806"/>
                  <a:gd name="connsiteY24" fmla="*/ 1480458 h 1683658"/>
                  <a:gd name="connsiteX25" fmla="*/ 4949372 w 6556806"/>
                  <a:gd name="connsiteY25" fmla="*/ 1524000 h 1683658"/>
                  <a:gd name="connsiteX26" fmla="*/ 5123543 w 6556806"/>
                  <a:gd name="connsiteY26" fmla="*/ 1553029 h 1683658"/>
                  <a:gd name="connsiteX27" fmla="*/ 5355772 w 6556806"/>
                  <a:gd name="connsiteY27" fmla="*/ 1596572 h 1683658"/>
                  <a:gd name="connsiteX28" fmla="*/ 5486400 w 6556806"/>
                  <a:gd name="connsiteY28" fmla="*/ 1625600 h 1683658"/>
                  <a:gd name="connsiteX29" fmla="*/ 5646058 w 6556806"/>
                  <a:gd name="connsiteY29" fmla="*/ 1654629 h 1683658"/>
                  <a:gd name="connsiteX30" fmla="*/ 5791200 w 6556806"/>
                  <a:gd name="connsiteY30" fmla="*/ 1683658 h 1683658"/>
                  <a:gd name="connsiteX31" fmla="*/ 6125029 w 6556806"/>
                  <a:gd name="connsiteY31" fmla="*/ 1640115 h 1683658"/>
                  <a:gd name="connsiteX32" fmla="*/ 6154058 w 6556806"/>
                  <a:gd name="connsiteY32" fmla="*/ 1567543 h 1683658"/>
                  <a:gd name="connsiteX33" fmla="*/ 6168572 w 6556806"/>
                  <a:gd name="connsiteY33" fmla="*/ 1422400 h 1683658"/>
                  <a:gd name="connsiteX34" fmla="*/ 6299200 w 6556806"/>
                  <a:gd name="connsiteY34" fmla="*/ 1059543 h 1683658"/>
                  <a:gd name="connsiteX35" fmla="*/ 6284686 w 6556806"/>
                  <a:gd name="connsiteY35" fmla="*/ 885372 h 1683658"/>
                  <a:gd name="connsiteX36" fmla="*/ 6139543 w 6556806"/>
                  <a:gd name="connsiteY36" fmla="*/ 696686 h 1683658"/>
                  <a:gd name="connsiteX37" fmla="*/ 6037943 w 6556806"/>
                  <a:gd name="connsiteY37" fmla="*/ 566058 h 1683658"/>
                  <a:gd name="connsiteX38" fmla="*/ 5791200 w 6556806"/>
                  <a:gd name="connsiteY38" fmla="*/ 493486 h 1683658"/>
                  <a:gd name="connsiteX39" fmla="*/ 5544458 w 6556806"/>
                  <a:gd name="connsiteY39" fmla="*/ 420915 h 1683658"/>
                  <a:gd name="connsiteX40" fmla="*/ 4542972 w 6556806"/>
                  <a:gd name="connsiteY40" fmla="*/ 435429 h 1683658"/>
                  <a:gd name="connsiteX41" fmla="*/ 4601029 w 6556806"/>
                  <a:gd name="connsiteY41" fmla="*/ 420915 h 1683658"/>
                  <a:gd name="connsiteX42" fmla="*/ 4746172 w 6556806"/>
                  <a:gd name="connsiteY42" fmla="*/ 391886 h 1683658"/>
                  <a:gd name="connsiteX43" fmla="*/ 5254172 w 6556806"/>
                  <a:gd name="connsiteY43" fmla="*/ 449943 h 1683658"/>
                  <a:gd name="connsiteX44" fmla="*/ 5689600 w 6556806"/>
                  <a:gd name="connsiteY44" fmla="*/ 377372 h 1683658"/>
                  <a:gd name="connsiteX45" fmla="*/ 6226629 w 6556806"/>
                  <a:gd name="connsiteY45" fmla="*/ 464457 h 1683658"/>
                  <a:gd name="connsiteX46" fmla="*/ 6415315 w 6556806"/>
                  <a:gd name="connsiteY46" fmla="*/ 493487 h 1683658"/>
                  <a:gd name="connsiteX47" fmla="*/ 6545943 w 6556806"/>
                  <a:gd name="connsiteY47" fmla="*/ 624114 h 1683658"/>
                  <a:gd name="connsiteX48" fmla="*/ 6125029 w 6556806"/>
                  <a:gd name="connsiteY48" fmla="*/ 798286 h 1683658"/>
                  <a:gd name="connsiteX49" fmla="*/ 6458858 w 6556806"/>
                  <a:gd name="connsiteY49" fmla="*/ 740229 h 1683658"/>
                  <a:gd name="connsiteX50" fmla="*/ 6444343 w 6556806"/>
                  <a:gd name="connsiteY50" fmla="*/ 667658 h 1683658"/>
                  <a:gd name="connsiteX51" fmla="*/ 6371772 w 6556806"/>
                  <a:gd name="connsiteY51" fmla="*/ 493486 h 1683658"/>
                  <a:gd name="connsiteX52" fmla="*/ 6328229 w 6556806"/>
                  <a:gd name="connsiteY52" fmla="*/ 420915 h 1683658"/>
                  <a:gd name="connsiteX53" fmla="*/ 5936343 w 6556806"/>
                  <a:gd name="connsiteY53" fmla="*/ 159658 h 1683658"/>
                  <a:gd name="connsiteX54" fmla="*/ 5704115 w 6556806"/>
                  <a:gd name="connsiteY54" fmla="*/ 101600 h 1683658"/>
                  <a:gd name="connsiteX55" fmla="*/ 4005943 w 6556806"/>
                  <a:gd name="connsiteY55" fmla="*/ 29029 h 1683658"/>
                  <a:gd name="connsiteX56" fmla="*/ 3628572 w 6556806"/>
                  <a:gd name="connsiteY56" fmla="*/ 0 h 1683658"/>
                  <a:gd name="connsiteX57" fmla="*/ 2061029 w 6556806"/>
                  <a:gd name="connsiteY57" fmla="*/ 29029 h 1683658"/>
                  <a:gd name="connsiteX58" fmla="*/ 1698172 w 6556806"/>
                  <a:gd name="connsiteY58" fmla="*/ 87086 h 1683658"/>
                  <a:gd name="connsiteX59" fmla="*/ 1364343 w 6556806"/>
                  <a:gd name="connsiteY59" fmla="*/ 130629 h 1683658"/>
                  <a:gd name="connsiteX60" fmla="*/ 1103086 w 6556806"/>
                  <a:gd name="connsiteY60" fmla="*/ 159658 h 1683658"/>
                  <a:gd name="connsiteX61" fmla="*/ 783772 w 6556806"/>
                  <a:gd name="connsiteY61" fmla="*/ 217715 h 1683658"/>
                  <a:gd name="connsiteX62" fmla="*/ 667658 w 6556806"/>
                  <a:gd name="connsiteY62" fmla="*/ 246743 h 1683658"/>
                  <a:gd name="connsiteX63" fmla="*/ 290286 w 6556806"/>
                  <a:gd name="connsiteY63" fmla="*/ 348343 h 1683658"/>
                  <a:gd name="connsiteX64" fmla="*/ 203200 w 6556806"/>
                  <a:gd name="connsiteY64" fmla="*/ 377372 h 1683658"/>
                  <a:gd name="connsiteX65" fmla="*/ 159658 w 6556806"/>
                  <a:gd name="connsiteY65" fmla="*/ 406400 h 1683658"/>
                  <a:gd name="connsiteX66" fmla="*/ 87086 w 6556806"/>
                  <a:gd name="connsiteY66" fmla="*/ 493486 h 1683658"/>
                  <a:gd name="connsiteX67" fmla="*/ 0 w 6556806"/>
                  <a:gd name="connsiteY67" fmla="*/ 624115 h 1683658"/>
                  <a:gd name="connsiteX0" fmla="*/ 130629 w 6556806"/>
                  <a:gd name="connsiteY0" fmla="*/ 653143 h 1683658"/>
                  <a:gd name="connsiteX1" fmla="*/ 420915 w 6556806"/>
                  <a:gd name="connsiteY1" fmla="*/ 812800 h 1683658"/>
                  <a:gd name="connsiteX2" fmla="*/ 754743 w 6556806"/>
                  <a:gd name="connsiteY2" fmla="*/ 1001486 h 1683658"/>
                  <a:gd name="connsiteX3" fmla="*/ 1204686 w 6556806"/>
                  <a:gd name="connsiteY3" fmla="*/ 1161143 h 1683658"/>
                  <a:gd name="connsiteX4" fmla="*/ 1538515 w 6556806"/>
                  <a:gd name="connsiteY4" fmla="*/ 1204686 h 1683658"/>
                  <a:gd name="connsiteX5" fmla="*/ 2220686 w 6556806"/>
                  <a:gd name="connsiteY5" fmla="*/ 1117600 h 1683658"/>
                  <a:gd name="connsiteX6" fmla="*/ 2278743 w 6556806"/>
                  <a:gd name="connsiteY6" fmla="*/ 1045029 h 1683658"/>
                  <a:gd name="connsiteX7" fmla="*/ 2365829 w 6556806"/>
                  <a:gd name="connsiteY7" fmla="*/ 783772 h 1683658"/>
                  <a:gd name="connsiteX8" fmla="*/ 2525486 w 6556806"/>
                  <a:gd name="connsiteY8" fmla="*/ 711200 h 1683658"/>
                  <a:gd name="connsiteX9" fmla="*/ 2598058 w 6556806"/>
                  <a:gd name="connsiteY9" fmla="*/ 682172 h 1683658"/>
                  <a:gd name="connsiteX10" fmla="*/ 2728686 w 6556806"/>
                  <a:gd name="connsiteY10" fmla="*/ 653143 h 1683658"/>
                  <a:gd name="connsiteX11" fmla="*/ 2844800 w 6556806"/>
                  <a:gd name="connsiteY11" fmla="*/ 609600 h 1683658"/>
                  <a:gd name="connsiteX12" fmla="*/ 2888343 w 6556806"/>
                  <a:gd name="connsiteY12" fmla="*/ 595086 h 1683658"/>
                  <a:gd name="connsiteX13" fmla="*/ 3309258 w 6556806"/>
                  <a:gd name="connsiteY13" fmla="*/ 609600 h 1683658"/>
                  <a:gd name="connsiteX14" fmla="*/ 3352800 w 6556806"/>
                  <a:gd name="connsiteY14" fmla="*/ 638629 h 1683658"/>
                  <a:gd name="connsiteX15" fmla="*/ 3541486 w 6556806"/>
                  <a:gd name="connsiteY15" fmla="*/ 899886 h 1683658"/>
                  <a:gd name="connsiteX16" fmla="*/ 3614058 w 6556806"/>
                  <a:gd name="connsiteY16" fmla="*/ 957943 h 1683658"/>
                  <a:gd name="connsiteX17" fmla="*/ 3672115 w 6556806"/>
                  <a:gd name="connsiteY17" fmla="*/ 1045029 h 1683658"/>
                  <a:gd name="connsiteX18" fmla="*/ 3701143 w 6556806"/>
                  <a:gd name="connsiteY18" fmla="*/ 1146629 h 1683658"/>
                  <a:gd name="connsiteX19" fmla="*/ 3904343 w 6556806"/>
                  <a:gd name="connsiteY19" fmla="*/ 1277258 h 1683658"/>
                  <a:gd name="connsiteX20" fmla="*/ 3991429 w 6556806"/>
                  <a:gd name="connsiteY20" fmla="*/ 1291772 h 1683658"/>
                  <a:gd name="connsiteX21" fmla="*/ 4325258 w 6556806"/>
                  <a:gd name="connsiteY21" fmla="*/ 1320800 h 1683658"/>
                  <a:gd name="connsiteX22" fmla="*/ 4528458 w 6556806"/>
                  <a:gd name="connsiteY22" fmla="*/ 1378858 h 1683658"/>
                  <a:gd name="connsiteX23" fmla="*/ 4630058 w 6556806"/>
                  <a:gd name="connsiteY23" fmla="*/ 1451429 h 1683658"/>
                  <a:gd name="connsiteX24" fmla="*/ 4760686 w 6556806"/>
                  <a:gd name="connsiteY24" fmla="*/ 1480458 h 1683658"/>
                  <a:gd name="connsiteX25" fmla="*/ 4949372 w 6556806"/>
                  <a:gd name="connsiteY25" fmla="*/ 1524000 h 1683658"/>
                  <a:gd name="connsiteX26" fmla="*/ 5123543 w 6556806"/>
                  <a:gd name="connsiteY26" fmla="*/ 1553029 h 1683658"/>
                  <a:gd name="connsiteX27" fmla="*/ 5355772 w 6556806"/>
                  <a:gd name="connsiteY27" fmla="*/ 1596572 h 1683658"/>
                  <a:gd name="connsiteX28" fmla="*/ 5486400 w 6556806"/>
                  <a:gd name="connsiteY28" fmla="*/ 1625600 h 1683658"/>
                  <a:gd name="connsiteX29" fmla="*/ 5646058 w 6556806"/>
                  <a:gd name="connsiteY29" fmla="*/ 1654629 h 1683658"/>
                  <a:gd name="connsiteX30" fmla="*/ 5791200 w 6556806"/>
                  <a:gd name="connsiteY30" fmla="*/ 1683658 h 1683658"/>
                  <a:gd name="connsiteX31" fmla="*/ 6125029 w 6556806"/>
                  <a:gd name="connsiteY31" fmla="*/ 1640115 h 1683658"/>
                  <a:gd name="connsiteX32" fmla="*/ 6154058 w 6556806"/>
                  <a:gd name="connsiteY32" fmla="*/ 1567543 h 1683658"/>
                  <a:gd name="connsiteX33" fmla="*/ 6168572 w 6556806"/>
                  <a:gd name="connsiteY33" fmla="*/ 1422400 h 1683658"/>
                  <a:gd name="connsiteX34" fmla="*/ 6299200 w 6556806"/>
                  <a:gd name="connsiteY34" fmla="*/ 1059543 h 1683658"/>
                  <a:gd name="connsiteX35" fmla="*/ 6284686 w 6556806"/>
                  <a:gd name="connsiteY35" fmla="*/ 885372 h 1683658"/>
                  <a:gd name="connsiteX36" fmla="*/ 6139543 w 6556806"/>
                  <a:gd name="connsiteY36" fmla="*/ 696686 h 1683658"/>
                  <a:gd name="connsiteX37" fmla="*/ 6168572 w 6556806"/>
                  <a:gd name="connsiteY37" fmla="*/ 493486 h 1683658"/>
                  <a:gd name="connsiteX38" fmla="*/ 5791200 w 6556806"/>
                  <a:gd name="connsiteY38" fmla="*/ 493486 h 1683658"/>
                  <a:gd name="connsiteX39" fmla="*/ 5544458 w 6556806"/>
                  <a:gd name="connsiteY39" fmla="*/ 420915 h 1683658"/>
                  <a:gd name="connsiteX40" fmla="*/ 4542972 w 6556806"/>
                  <a:gd name="connsiteY40" fmla="*/ 435429 h 1683658"/>
                  <a:gd name="connsiteX41" fmla="*/ 4601029 w 6556806"/>
                  <a:gd name="connsiteY41" fmla="*/ 420915 h 1683658"/>
                  <a:gd name="connsiteX42" fmla="*/ 4746172 w 6556806"/>
                  <a:gd name="connsiteY42" fmla="*/ 391886 h 1683658"/>
                  <a:gd name="connsiteX43" fmla="*/ 5254172 w 6556806"/>
                  <a:gd name="connsiteY43" fmla="*/ 449943 h 1683658"/>
                  <a:gd name="connsiteX44" fmla="*/ 5689600 w 6556806"/>
                  <a:gd name="connsiteY44" fmla="*/ 377372 h 1683658"/>
                  <a:gd name="connsiteX45" fmla="*/ 6226629 w 6556806"/>
                  <a:gd name="connsiteY45" fmla="*/ 464457 h 1683658"/>
                  <a:gd name="connsiteX46" fmla="*/ 6415315 w 6556806"/>
                  <a:gd name="connsiteY46" fmla="*/ 493487 h 1683658"/>
                  <a:gd name="connsiteX47" fmla="*/ 6545943 w 6556806"/>
                  <a:gd name="connsiteY47" fmla="*/ 624114 h 1683658"/>
                  <a:gd name="connsiteX48" fmla="*/ 6125029 w 6556806"/>
                  <a:gd name="connsiteY48" fmla="*/ 798286 h 1683658"/>
                  <a:gd name="connsiteX49" fmla="*/ 6458858 w 6556806"/>
                  <a:gd name="connsiteY49" fmla="*/ 740229 h 1683658"/>
                  <a:gd name="connsiteX50" fmla="*/ 6444343 w 6556806"/>
                  <a:gd name="connsiteY50" fmla="*/ 667658 h 1683658"/>
                  <a:gd name="connsiteX51" fmla="*/ 6371772 w 6556806"/>
                  <a:gd name="connsiteY51" fmla="*/ 493486 h 1683658"/>
                  <a:gd name="connsiteX52" fmla="*/ 6328229 w 6556806"/>
                  <a:gd name="connsiteY52" fmla="*/ 420915 h 1683658"/>
                  <a:gd name="connsiteX53" fmla="*/ 5936343 w 6556806"/>
                  <a:gd name="connsiteY53" fmla="*/ 159658 h 1683658"/>
                  <a:gd name="connsiteX54" fmla="*/ 5704115 w 6556806"/>
                  <a:gd name="connsiteY54" fmla="*/ 101600 h 1683658"/>
                  <a:gd name="connsiteX55" fmla="*/ 4005943 w 6556806"/>
                  <a:gd name="connsiteY55" fmla="*/ 29029 h 1683658"/>
                  <a:gd name="connsiteX56" fmla="*/ 3628572 w 6556806"/>
                  <a:gd name="connsiteY56" fmla="*/ 0 h 1683658"/>
                  <a:gd name="connsiteX57" fmla="*/ 2061029 w 6556806"/>
                  <a:gd name="connsiteY57" fmla="*/ 29029 h 1683658"/>
                  <a:gd name="connsiteX58" fmla="*/ 1698172 w 6556806"/>
                  <a:gd name="connsiteY58" fmla="*/ 87086 h 1683658"/>
                  <a:gd name="connsiteX59" fmla="*/ 1364343 w 6556806"/>
                  <a:gd name="connsiteY59" fmla="*/ 130629 h 1683658"/>
                  <a:gd name="connsiteX60" fmla="*/ 1103086 w 6556806"/>
                  <a:gd name="connsiteY60" fmla="*/ 159658 h 1683658"/>
                  <a:gd name="connsiteX61" fmla="*/ 783772 w 6556806"/>
                  <a:gd name="connsiteY61" fmla="*/ 217715 h 1683658"/>
                  <a:gd name="connsiteX62" fmla="*/ 667658 w 6556806"/>
                  <a:gd name="connsiteY62" fmla="*/ 246743 h 1683658"/>
                  <a:gd name="connsiteX63" fmla="*/ 290286 w 6556806"/>
                  <a:gd name="connsiteY63" fmla="*/ 348343 h 1683658"/>
                  <a:gd name="connsiteX64" fmla="*/ 203200 w 6556806"/>
                  <a:gd name="connsiteY64" fmla="*/ 377372 h 1683658"/>
                  <a:gd name="connsiteX65" fmla="*/ 159658 w 6556806"/>
                  <a:gd name="connsiteY65" fmla="*/ 406400 h 1683658"/>
                  <a:gd name="connsiteX66" fmla="*/ 87086 w 6556806"/>
                  <a:gd name="connsiteY66" fmla="*/ 493486 h 1683658"/>
                  <a:gd name="connsiteX67" fmla="*/ 0 w 6556806"/>
                  <a:gd name="connsiteY67" fmla="*/ 624115 h 1683658"/>
                  <a:gd name="connsiteX0" fmla="*/ 130629 w 6556806"/>
                  <a:gd name="connsiteY0" fmla="*/ 653143 h 1683658"/>
                  <a:gd name="connsiteX1" fmla="*/ 420915 w 6556806"/>
                  <a:gd name="connsiteY1" fmla="*/ 812800 h 1683658"/>
                  <a:gd name="connsiteX2" fmla="*/ 754743 w 6556806"/>
                  <a:gd name="connsiteY2" fmla="*/ 1001486 h 1683658"/>
                  <a:gd name="connsiteX3" fmla="*/ 1204686 w 6556806"/>
                  <a:gd name="connsiteY3" fmla="*/ 1161143 h 1683658"/>
                  <a:gd name="connsiteX4" fmla="*/ 1538515 w 6556806"/>
                  <a:gd name="connsiteY4" fmla="*/ 1204686 h 1683658"/>
                  <a:gd name="connsiteX5" fmla="*/ 2220686 w 6556806"/>
                  <a:gd name="connsiteY5" fmla="*/ 1117600 h 1683658"/>
                  <a:gd name="connsiteX6" fmla="*/ 2278743 w 6556806"/>
                  <a:gd name="connsiteY6" fmla="*/ 1045029 h 1683658"/>
                  <a:gd name="connsiteX7" fmla="*/ 2365829 w 6556806"/>
                  <a:gd name="connsiteY7" fmla="*/ 783772 h 1683658"/>
                  <a:gd name="connsiteX8" fmla="*/ 2525486 w 6556806"/>
                  <a:gd name="connsiteY8" fmla="*/ 711200 h 1683658"/>
                  <a:gd name="connsiteX9" fmla="*/ 2598058 w 6556806"/>
                  <a:gd name="connsiteY9" fmla="*/ 682172 h 1683658"/>
                  <a:gd name="connsiteX10" fmla="*/ 2728686 w 6556806"/>
                  <a:gd name="connsiteY10" fmla="*/ 653143 h 1683658"/>
                  <a:gd name="connsiteX11" fmla="*/ 2844800 w 6556806"/>
                  <a:gd name="connsiteY11" fmla="*/ 609600 h 1683658"/>
                  <a:gd name="connsiteX12" fmla="*/ 2888343 w 6556806"/>
                  <a:gd name="connsiteY12" fmla="*/ 595086 h 1683658"/>
                  <a:gd name="connsiteX13" fmla="*/ 3309258 w 6556806"/>
                  <a:gd name="connsiteY13" fmla="*/ 609600 h 1683658"/>
                  <a:gd name="connsiteX14" fmla="*/ 3352800 w 6556806"/>
                  <a:gd name="connsiteY14" fmla="*/ 638629 h 1683658"/>
                  <a:gd name="connsiteX15" fmla="*/ 3541486 w 6556806"/>
                  <a:gd name="connsiteY15" fmla="*/ 899886 h 1683658"/>
                  <a:gd name="connsiteX16" fmla="*/ 3614058 w 6556806"/>
                  <a:gd name="connsiteY16" fmla="*/ 957943 h 1683658"/>
                  <a:gd name="connsiteX17" fmla="*/ 3672115 w 6556806"/>
                  <a:gd name="connsiteY17" fmla="*/ 1045029 h 1683658"/>
                  <a:gd name="connsiteX18" fmla="*/ 3701143 w 6556806"/>
                  <a:gd name="connsiteY18" fmla="*/ 1146629 h 1683658"/>
                  <a:gd name="connsiteX19" fmla="*/ 3904343 w 6556806"/>
                  <a:gd name="connsiteY19" fmla="*/ 1277258 h 1683658"/>
                  <a:gd name="connsiteX20" fmla="*/ 3991429 w 6556806"/>
                  <a:gd name="connsiteY20" fmla="*/ 1291772 h 1683658"/>
                  <a:gd name="connsiteX21" fmla="*/ 4325258 w 6556806"/>
                  <a:gd name="connsiteY21" fmla="*/ 1320800 h 1683658"/>
                  <a:gd name="connsiteX22" fmla="*/ 4528458 w 6556806"/>
                  <a:gd name="connsiteY22" fmla="*/ 1378858 h 1683658"/>
                  <a:gd name="connsiteX23" fmla="*/ 4630058 w 6556806"/>
                  <a:gd name="connsiteY23" fmla="*/ 1451429 h 1683658"/>
                  <a:gd name="connsiteX24" fmla="*/ 4760686 w 6556806"/>
                  <a:gd name="connsiteY24" fmla="*/ 1480458 h 1683658"/>
                  <a:gd name="connsiteX25" fmla="*/ 4949372 w 6556806"/>
                  <a:gd name="connsiteY25" fmla="*/ 1524000 h 1683658"/>
                  <a:gd name="connsiteX26" fmla="*/ 5123543 w 6556806"/>
                  <a:gd name="connsiteY26" fmla="*/ 1553029 h 1683658"/>
                  <a:gd name="connsiteX27" fmla="*/ 5355772 w 6556806"/>
                  <a:gd name="connsiteY27" fmla="*/ 1596572 h 1683658"/>
                  <a:gd name="connsiteX28" fmla="*/ 5486400 w 6556806"/>
                  <a:gd name="connsiteY28" fmla="*/ 1625600 h 1683658"/>
                  <a:gd name="connsiteX29" fmla="*/ 5646058 w 6556806"/>
                  <a:gd name="connsiteY29" fmla="*/ 1654629 h 1683658"/>
                  <a:gd name="connsiteX30" fmla="*/ 5791200 w 6556806"/>
                  <a:gd name="connsiteY30" fmla="*/ 1683658 h 1683658"/>
                  <a:gd name="connsiteX31" fmla="*/ 6125029 w 6556806"/>
                  <a:gd name="connsiteY31" fmla="*/ 1640115 h 1683658"/>
                  <a:gd name="connsiteX32" fmla="*/ 6154058 w 6556806"/>
                  <a:gd name="connsiteY32" fmla="*/ 1567543 h 1683658"/>
                  <a:gd name="connsiteX33" fmla="*/ 6168572 w 6556806"/>
                  <a:gd name="connsiteY33" fmla="*/ 1422400 h 1683658"/>
                  <a:gd name="connsiteX34" fmla="*/ 6299200 w 6556806"/>
                  <a:gd name="connsiteY34" fmla="*/ 1059543 h 1683658"/>
                  <a:gd name="connsiteX35" fmla="*/ 6284686 w 6556806"/>
                  <a:gd name="connsiteY35" fmla="*/ 885372 h 1683658"/>
                  <a:gd name="connsiteX36" fmla="*/ 6299200 w 6556806"/>
                  <a:gd name="connsiteY36" fmla="*/ 667657 h 1683658"/>
                  <a:gd name="connsiteX37" fmla="*/ 6168572 w 6556806"/>
                  <a:gd name="connsiteY37" fmla="*/ 493486 h 1683658"/>
                  <a:gd name="connsiteX38" fmla="*/ 5791200 w 6556806"/>
                  <a:gd name="connsiteY38" fmla="*/ 493486 h 1683658"/>
                  <a:gd name="connsiteX39" fmla="*/ 5544458 w 6556806"/>
                  <a:gd name="connsiteY39" fmla="*/ 420915 h 1683658"/>
                  <a:gd name="connsiteX40" fmla="*/ 4542972 w 6556806"/>
                  <a:gd name="connsiteY40" fmla="*/ 435429 h 1683658"/>
                  <a:gd name="connsiteX41" fmla="*/ 4601029 w 6556806"/>
                  <a:gd name="connsiteY41" fmla="*/ 420915 h 1683658"/>
                  <a:gd name="connsiteX42" fmla="*/ 4746172 w 6556806"/>
                  <a:gd name="connsiteY42" fmla="*/ 391886 h 1683658"/>
                  <a:gd name="connsiteX43" fmla="*/ 5254172 w 6556806"/>
                  <a:gd name="connsiteY43" fmla="*/ 449943 h 1683658"/>
                  <a:gd name="connsiteX44" fmla="*/ 5689600 w 6556806"/>
                  <a:gd name="connsiteY44" fmla="*/ 377372 h 1683658"/>
                  <a:gd name="connsiteX45" fmla="*/ 6226629 w 6556806"/>
                  <a:gd name="connsiteY45" fmla="*/ 464457 h 1683658"/>
                  <a:gd name="connsiteX46" fmla="*/ 6415315 w 6556806"/>
                  <a:gd name="connsiteY46" fmla="*/ 493487 h 1683658"/>
                  <a:gd name="connsiteX47" fmla="*/ 6545943 w 6556806"/>
                  <a:gd name="connsiteY47" fmla="*/ 624114 h 1683658"/>
                  <a:gd name="connsiteX48" fmla="*/ 6125029 w 6556806"/>
                  <a:gd name="connsiteY48" fmla="*/ 798286 h 1683658"/>
                  <a:gd name="connsiteX49" fmla="*/ 6458858 w 6556806"/>
                  <a:gd name="connsiteY49" fmla="*/ 740229 h 1683658"/>
                  <a:gd name="connsiteX50" fmla="*/ 6444343 w 6556806"/>
                  <a:gd name="connsiteY50" fmla="*/ 667658 h 1683658"/>
                  <a:gd name="connsiteX51" fmla="*/ 6371772 w 6556806"/>
                  <a:gd name="connsiteY51" fmla="*/ 493486 h 1683658"/>
                  <a:gd name="connsiteX52" fmla="*/ 6328229 w 6556806"/>
                  <a:gd name="connsiteY52" fmla="*/ 420915 h 1683658"/>
                  <a:gd name="connsiteX53" fmla="*/ 5936343 w 6556806"/>
                  <a:gd name="connsiteY53" fmla="*/ 159658 h 1683658"/>
                  <a:gd name="connsiteX54" fmla="*/ 5704115 w 6556806"/>
                  <a:gd name="connsiteY54" fmla="*/ 101600 h 1683658"/>
                  <a:gd name="connsiteX55" fmla="*/ 4005943 w 6556806"/>
                  <a:gd name="connsiteY55" fmla="*/ 29029 h 1683658"/>
                  <a:gd name="connsiteX56" fmla="*/ 3628572 w 6556806"/>
                  <a:gd name="connsiteY56" fmla="*/ 0 h 1683658"/>
                  <a:gd name="connsiteX57" fmla="*/ 2061029 w 6556806"/>
                  <a:gd name="connsiteY57" fmla="*/ 29029 h 1683658"/>
                  <a:gd name="connsiteX58" fmla="*/ 1698172 w 6556806"/>
                  <a:gd name="connsiteY58" fmla="*/ 87086 h 1683658"/>
                  <a:gd name="connsiteX59" fmla="*/ 1364343 w 6556806"/>
                  <a:gd name="connsiteY59" fmla="*/ 130629 h 1683658"/>
                  <a:gd name="connsiteX60" fmla="*/ 1103086 w 6556806"/>
                  <a:gd name="connsiteY60" fmla="*/ 159658 h 1683658"/>
                  <a:gd name="connsiteX61" fmla="*/ 783772 w 6556806"/>
                  <a:gd name="connsiteY61" fmla="*/ 217715 h 1683658"/>
                  <a:gd name="connsiteX62" fmla="*/ 667658 w 6556806"/>
                  <a:gd name="connsiteY62" fmla="*/ 246743 h 1683658"/>
                  <a:gd name="connsiteX63" fmla="*/ 290286 w 6556806"/>
                  <a:gd name="connsiteY63" fmla="*/ 348343 h 1683658"/>
                  <a:gd name="connsiteX64" fmla="*/ 203200 w 6556806"/>
                  <a:gd name="connsiteY64" fmla="*/ 377372 h 1683658"/>
                  <a:gd name="connsiteX65" fmla="*/ 159658 w 6556806"/>
                  <a:gd name="connsiteY65" fmla="*/ 406400 h 1683658"/>
                  <a:gd name="connsiteX66" fmla="*/ 87086 w 6556806"/>
                  <a:gd name="connsiteY66" fmla="*/ 493486 h 1683658"/>
                  <a:gd name="connsiteX67" fmla="*/ 0 w 6556806"/>
                  <a:gd name="connsiteY67" fmla="*/ 624115 h 1683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6556806" h="1683658">
                    <a:moveTo>
                      <a:pt x="130629" y="653143"/>
                    </a:moveTo>
                    <a:cubicBezTo>
                      <a:pt x="316177" y="684069"/>
                      <a:pt x="147504" y="642842"/>
                      <a:pt x="420915" y="812800"/>
                    </a:cubicBezTo>
                    <a:cubicBezTo>
                      <a:pt x="529471" y="880281"/>
                      <a:pt x="641006" y="943159"/>
                      <a:pt x="754743" y="1001486"/>
                    </a:cubicBezTo>
                    <a:cubicBezTo>
                      <a:pt x="902278" y="1077145"/>
                      <a:pt x="1041783" y="1131135"/>
                      <a:pt x="1204686" y="1161143"/>
                    </a:cubicBezTo>
                    <a:cubicBezTo>
                      <a:pt x="1315048" y="1181473"/>
                      <a:pt x="1427239" y="1190172"/>
                      <a:pt x="1538515" y="1204686"/>
                    </a:cubicBezTo>
                    <a:cubicBezTo>
                      <a:pt x="1814467" y="1197228"/>
                      <a:pt x="2010568" y="1267684"/>
                      <a:pt x="2220686" y="1117600"/>
                    </a:cubicBezTo>
                    <a:cubicBezTo>
                      <a:pt x="2245894" y="1099594"/>
                      <a:pt x="2259391" y="1069219"/>
                      <a:pt x="2278743" y="1045029"/>
                    </a:cubicBezTo>
                    <a:cubicBezTo>
                      <a:pt x="2295037" y="988002"/>
                      <a:pt x="2341223" y="817326"/>
                      <a:pt x="2365829" y="783772"/>
                    </a:cubicBezTo>
                    <a:cubicBezTo>
                      <a:pt x="2408475" y="725619"/>
                      <a:pt x="2468595" y="730164"/>
                      <a:pt x="2525486" y="711200"/>
                    </a:cubicBezTo>
                    <a:cubicBezTo>
                      <a:pt x="2550203" y="702961"/>
                      <a:pt x="2573103" y="689658"/>
                      <a:pt x="2598058" y="682172"/>
                    </a:cubicBezTo>
                    <a:cubicBezTo>
                      <a:pt x="2713100" y="647660"/>
                      <a:pt x="2628171" y="686649"/>
                      <a:pt x="2728686" y="653143"/>
                    </a:cubicBezTo>
                    <a:cubicBezTo>
                      <a:pt x="2767901" y="640071"/>
                      <a:pt x="2805952" y="623726"/>
                      <a:pt x="2844800" y="609600"/>
                    </a:cubicBezTo>
                    <a:cubicBezTo>
                      <a:pt x="2859178" y="604372"/>
                      <a:pt x="2873829" y="599924"/>
                      <a:pt x="2888343" y="595086"/>
                    </a:cubicBezTo>
                    <a:cubicBezTo>
                      <a:pt x="3028648" y="599924"/>
                      <a:pt x="3169483" y="596496"/>
                      <a:pt x="3309258" y="609600"/>
                    </a:cubicBezTo>
                    <a:cubicBezTo>
                      <a:pt x="3326626" y="611228"/>
                      <a:pt x="3341066" y="625722"/>
                      <a:pt x="3352800" y="638629"/>
                    </a:cubicBezTo>
                    <a:cubicBezTo>
                      <a:pt x="3665471" y="982571"/>
                      <a:pt x="3254042" y="560182"/>
                      <a:pt x="3541486" y="899886"/>
                    </a:cubicBezTo>
                    <a:cubicBezTo>
                      <a:pt x="3561497" y="923535"/>
                      <a:pt x="3593334" y="934916"/>
                      <a:pt x="3614058" y="957943"/>
                    </a:cubicBezTo>
                    <a:cubicBezTo>
                      <a:pt x="3637397" y="983875"/>
                      <a:pt x="3672115" y="1045029"/>
                      <a:pt x="3672115" y="1045029"/>
                    </a:cubicBezTo>
                    <a:cubicBezTo>
                      <a:pt x="3672240" y="1045531"/>
                      <a:pt x="3694203" y="1139689"/>
                      <a:pt x="3701143" y="1146629"/>
                    </a:cubicBezTo>
                    <a:cubicBezTo>
                      <a:pt x="3741358" y="1186844"/>
                      <a:pt x="3842316" y="1256582"/>
                      <a:pt x="3904343" y="1277258"/>
                    </a:cubicBezTo>
                    <a:cubicBezTo>
                      <a:pt x="3932262" y="1286564"/>
                      <a:pt x="3962258" y="1287883"/>
                      <a:pt x="3991429" y="1291772"/>
                    </a:cubicBezTo>
                    <a:cubicBezTo>
                      <a:pt x="4118428" y="1308705"/>
                      <a:pt x="4188593" y="1311038"/>
                      <a:pt x="4325258" y="1320800"/>
                    </a:cubicBezTo>
                    <a:cubicBezTo>
                      <a:pt x="4423084" y="1340366"/>
                      <a:pt x="4456324" y="1333775"/>
                      <a:pt x="4528458" y="1378858"/>
                    </a:cubicBezTo>
                    <a:cubicBezTo>
                      <a:pt x="4530421" y="1380085"/>
                      <a:pt x="4616902" y="1447044"/>
                      <a:pt x="4630058" y="1451429"/>
                    </a:cubicBezTo>
                    <a:cubicBezTo>
                      <a:pt x="4672374" y="1465535"/>
                      <a:pt x="4717267" y="1470242"/>
                      <a:pt x="4760686" y="1480458"/>
                    </a:cubicBezTo>
                    <a:cubicBezTo>
                      <a:pt x="4863500" y="1504650"/>
                      <a:pt x="4860702" y="1508352"/>
                      <a:pt x="4949372" y="1524000"/>
                    </a:cubicBezTo>
                    <a:cubicBezTo>
                      <a:pt x="5007334" y="1534229"/>
                      <a:pt x="5066087" y="1540261"/>
                      <a:pt x="5123543" y="1553029"/>
                    </a:cubicBezTo>
                    <a:cubicBezTo>
                      <a:pt x="5531868" y="1643769"/>
                      <a:pt x="5022646" y="1534112"/>
                      <a:pt x="5355772" y="1596572"/>
                    </a:cubicBezTo>
                    <a:cubicBezTo>
                      <a:pt x="5399613" y="1604792"/>
                      <a:pt x="5442661" y="1616852"/>
                      <a:pt x="5486400" y="1625600"/>
                    </a:cubicBezTo>
                    <a:cubicBezTo>
                      <a:pt x="5539441" y="1636208"/>
                      <a:pt x="5592922" y="1644508"/>
                      <a:pt x="5646058" y="1654629"/>
                    </a:cubicBezTo>
                    <a:lnTo>
                      <a:pt x="5791200" y="1683658"/>
                    </a:lnTo>
                    <a:cubicBezTo>
                      <a:pt x="5902476" y="1669144"/>
                      <a:pt x="6018149" y="1674317"/>
                      <a:pt x="6125029" y="1640115"/>
                    </a:cubicBezTo>
                    <a:cubicBezTo>
                      <a:pt x="6149844" y="1632174"/>
                      <a:pt x="6148948" y="1593091"/>
                      <a:pt x="6154058" y="1567543"/>
                    </a:cubicBezTo>
                    <a:cubicBezTo>
                      <a:pt x="6163594" y="1519865"/>
                      <a:pt x="6156779" y="1469571"/>
                      <a:pt x="6168572" y="1422400"/>
                    </a:cubicBezTo>
                    <a:cubicBezTo>
                      <a:pt x="6208065" y="1264429"/>
                      <a:pt x="6243278" y="1190030"/>
                      <a:pt x="6299200" y="1059543"/>
                    </a:cubicBezTo>
                    <a:cubicBezTo>
                      <a:pt x="6294362" y="1001486"/>
                      <a:pt x="6284686" y="950686"/>
                      <a:pt x="6284686" y="885372"/>
                    </a:cubicBezTo>
                    <a:cubicBezTo>
                      <a:pt x="6284686" y="820058"/>
                      <a:pt x="6318552" y="732971"/>
                      <a:pt x="6299200" y="667657"/>
                    </a:cubicBezTo>
                    <a:cubicBezTo>
                      <a:pt x="6279848" y="602343"/>
                      <a:pt x="6253239" y="522515"/>
                      <a:pt x="6168572" y="493486"/>
                    </a:cubicBezTo>
                    <a:cubicBezTo>
                      <a:pt x="6083905" y="464457"/>
                      <a:pt x="5895219" y="505581"/>
                      <a:pt x="5791200" y="493486"/>
                    </a:cubicBezTo>
                    <a:cubicBezTo>
                      <a:pt x="5687181" y="481391"/>
                      <a:pt x="5626705" y="445105"/>
                      <a:pt x="5544458" y="420915"/>
                    </a:cubicBezTo>
                    <a:lnTo>
                      <a:pt x="4542972" y="435429"/>
                    </a:lnTo>
                    <a:cubicBezTo>
                      <a:pt x="4523024" y="435429"/>
                      <a:pt x="4581524" y="425095"/>
                      <a:pt x="4601029" y="420915"/>
                    </a:cubicBezTo>
                    <a:cubicBezTo>
                      <a:pt x="4649273" y="410577"/>
                      <a:pt x="4697791" y="401562"/>
                      <a:pt x="4746172" y="391886"/>
                    </a:cubicBezTo>
                    <a:cubicBezTo>
                      <a:pt x="4915505" y="411238"/>
                      <a:pt x="5096934" y="452362"/>
                      <a:pt x="5254172" y="449943"/>
                    </a:cubicBezTo>
                    <a:cubicBezTo>
                      <a:pt x="5411410" y="447524"/>
                      <a:pt x="5527524" y="374953"/>
                      <a:pt x="5689600" y="377372"/>
                    </a:cubicBezTo>
                    <a:cubicBezTo>
                      <a:pt x="5851676" y="379791"/>
                      <a:pt x="6105677" y="445105"/>
                      <a:pt x="6226629" y="464457"/>
                    </a:cubicBezTo>
                    <a:cubicBezTo>
                      <a:pt x="6347582" y="483810"/>
                      <a:pt x="6362096" y="466878"/>
                      <a:pt x="6415315" y="493487"/>
                    </a:cubicBezTo>
                    <a:cubicBezTo>
                      <a:pt x="6468534" y="520096"/>
                      <a:pt x="6594324" y="573314"/>
                      <a:pt x="6545943" y="624114"/>
                    </a:cubicBezTo>
                    <a:cubicBezTo>
                      <a:pt x="6497562" y="674914"/>
                      <a:pt x="6066531" y="778787"/>
                      <a:pt x="6125029" y="798286"/>
                    </a:cubicBezTo>
                    <a:cubicBezTo>
                      <a:pt x="6236305" y="778934"/>
                      <a:pt x="6354321" y="782994"/>
                      <a:pt x="6458858" y="740229"/>
                    </a:cubicBezTo>
                    <a:cubicBezTo>
                      <a:pt x="6481691" y="730888"/>
                      <a:pt x="6452554" y="690921"/>
                      <a:pt x="6444343" y="667658"/>
                    </a:cubicBezTo>
                    <a:cubicBezTo>
                      <a:pt x="6423410" y="608348"/>
                      <a:pt x="6404132" y="547418"/>
                      <a:pt x="6371772" y="493486"/>
                    </a:cubicBezTo>
                    <a:cubicBezTo>
                      <a:pt x="6357258" y="469296"/>
                      <a:pt x="6348177" y="440863"/>
                      <a:pt x="6328229" y="420915"/>
                    </a:cubicBezTo>
                    <a:cubicBezTo>
                      <a:pt x="6229294" y="321980"/>
                      <a:pt x="6061287" y="210416"/>
                      <a:pt x="5936343" y="159658"/>
                    </a:cubicBezTo>
                    <a:cubicBezTo>
                      <a:pt x="5862419" y="129626"/>
                      <a:pt x="5782440" y="116830"/>
                      <a:pt x="5704115" y="101600"/>
                    </a:cubicBezTo>
                    <a:cubicBezTo>
                      <a:pt x="5142551" y="-7593"/>
                      <a:pt x="4586125" y="40992"/>
                      <a:pt x="4005943" y="29029"/>
                    </a:cubicBezTo>
                    <a:cubicBezTo>
                      <a:pt x="3880153" y="19353"/>
                      <a:pt x="3754734" y="0"/>
                      <a:pt x="3628572" y="0"/>
                    </a:cubicBezTo>
                    <a:cubicBezTo>
                      <a:pt x="3105968" y="0"/>
                      <a:pt x="2583102" y="5477"/>
                      <a:pt x="2061029" y="29029"/>
                    </a:cubicBezTo>
                    <a:cubicBezTo>
                      <a:pt x="1938663" y="34549"/>
                      <a:pt x="1819381" y="69410"/>
                      <a:pt x="1698172" y="87086"/>
                    </a:cubicBezTo>
                    <a:cubicBezTo>
                      <a:pt x="1587128" y="103280"/>
                      <a:pt x="1475737" y="117044"/>
                      <a:pt x="1364343" y="130629"/>
                    </a:cubicBezTo>
                    <a:cubicBezTo>
                      <a:pt x="1277366" y="141236"/>
                      <a:pt x="1189939" y="148078"/>
                      <a:pt x="1103086" y="159658"/>
                    </a:cubicBezTo>
                    <a:cubicBezTo>
                      <a:pt x="1047613" y="167054"/>
                      <a:pt x="846331" y="202076"/>
                      <a:pt x="783772" y="217715"/>
                    </a:cubicBezTo>
                    <a:cubicBezTo>
                      <a:pt x="745067" y="227391"/>
                      <a:pt x="706668" y="238384"/>
                      <a:pt x="667658" y="246743"/>
                    </a:cubicBezTo>
                    <a:cubicBezTo>
                      <a:pt x="432225" y="297193"/>
                      <a:pt x="775931" y="186459"/>
                      <a:pt x="290286" y="348343"/>
                    </a:cubicBezTo>
                    <a:cubicBezTo>
                      <a:pt x="261257" y="358019"/>
                      <a:pt x="231162" y="364945"/>
                      <a:pt x="203200" y="377372"/>
                    </a:cubicBezTo>
                    <a:cubicBezTo>
                      <a:pt x="187260" y="384457"/>
                      <a:pt x="171993" y="394065"/>
                      <a:pt x="159658" y="406400"/>
                    </a:cubicBezTo>
                    <a:cubicBezTo>
                      <a:pt x="132939" y="433119"/>
                      <a:pt x="109049" y="462738"/>
                      <a:pt x="87086" y="493486"/>
                    </a:cubicBezTo>
                    <a:cubicBezTo>
                      <a:pt x="-27212" y="653503"/>
                      <a:pt x="52501" y="571614"/>
                      <a:pt x="0" y="624115"/>
                    </a:cubicBezTo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buFont typeface="Arial" panose="020B0604020202020204" pitchFamily="34" charset="0"/>
                  <a:buChar char="•"/>
                </a:pPr>
                <a:endParaRPr lang="en-US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94A5B07-FB44-1AFA-BC50-48D7A2569955}"/>
                </a:ext>
              </a:extLst>
            </p:cNvPr>
            <p:cNvSpPr txBox="1"/>
            <p:nvPr/>
          </p:nvSpPr>
          <p:spPr>
            <a:xfrm>
              <a:off x="7700790" y="3384704"/>
              <a:ext cx="14620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8" name="Double Bracket 17">
              <a:extLst>
                <a:ext uri="{FF2B5EF4-FFF2-40B4-BE49-F238E27FC236}">
                  <a16:creationId xmlns:a16="http://schemas.microsoft.com/office/drawing/2014/main" id="{18087CA3-2BAD-BA40-228E-61B9FAC14614}"/>
                </a:ext>
              </a:extLst>
            </p:cNvPr>
            <p:cNvSpPr/>
            <p:nvPr/>
          </p:nvSpPr>
          <p:spPr>
            <a:xfrm rot="16200000">
              <a:off x="7641797" y="3551345"/>
              <a:ext cx="1351883" cy="572875"/>
            </a:xfrm>
            <a:prstGeom prst="bracketPair">
              <a:avLst>
                <a:gd name="adj" fmla="val 27002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9B4F0DF-684C-13CD-BC29-E5D76DB51BDC}"/>
                </a:ext>
              </a:extLst>
            </p:cNvPr>
            <p:cNvSpPr txBox="1"/>
            <p:nvPr/>
          </p:nvSpPr>
          <p:spPr>
            <a:xfrm>
              <a:off x="6820736" y="3423902"/>
              <a:ext cx="7404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Drive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AD3A60D-3B8D-DC93-CDAC-25EC53727230}"/>
                  </a:ext>
                </a:extLst>
              </p:cNvPr>
              <p:cNvSpPr txBox="1"/>
              <p:nvPr/>
            </p:nvSpPr>
            <p:spPr>
              <a:xfrm>
                <a:off x="565418" y="770593"/>
                <a:ext cx="1153466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dirty="0"/>
                  <a:t>Q</a:t>
                </a:r>
                <a:r>
                  <a:rPr lang="en-US" sz="2800" dirty="0"/>
                  <a:t>: What </a:t>
                </a:r>
                <a:r>
                  <a:rPr lang="en-US" sz="2800" b="1" dirty="0"/>
                  <a:t>non-linear Hamiltonians </a:t>
                </a:r>
                <a:r>
                  <a:rPr lang="en-US" sz="2800" dirty="0"/>
                  <a:t>can be engineered in the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|↑⟩</m:t>
                    </m:r>
                  </m:oMath>
                </a14:m>
                <a:r>
                  <a:rPr lang="en-US" sz="2800" dirty="0"/>
                  <a:t>,</a:t>
                </a:r>
                <a:r>
                  <a:rPr lang="en-US" sz="2800" dirty="0">
                    <a:ea typeface="Aptos" panose="020B00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|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↓</m:t>
                    </m:r>
                    <m:r>
                      <a:rPr lang="en-US" sz="28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⟩</m:t>
                    </m:r>
                  </m:oMath>
                </a14:m>
                <a:r>
                  <a:rPr lang="en-US" sz="2800" dirty="0"/>
                  <a:t> manifold?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AD3A60D-3B8D-DC93-CDAC-25EC537272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18" y="770593"/>
                <a:ext cx="11534661" cy="523220"/>
              </a:xfrm>
              <a:prstGeom prst="rect">
                <a:avLst/>
              </a:prstGeom>
              <a:blipFill>
                <a:blip r:embed="rId10"/>
                <a:stretch>
                  <a:fillRect l="-1110" t="-10465" r="-581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663E003-9866-F9FC-C438-562000E96425}"/>
              </a:ext>
            </a:extLst>
          </p:cNvPr>
          <p:cNvSpPr txBox="1"/>
          <p:nvPr/>
        </p:nvSpPr>
        <p:spPr>
          <a:xfrm>
            <a:off x="2275074" y="1285220"/>
            <a:ext cx="44770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 work in the weak drive regime </a:t>
            </a:r>
            <a:br>
              <a:rPr lang="en-US" sz="2000" dirty="0"/>
            </a:br>
            <a:r>
              <a:rPr lang="en-US" sz="2000" dirty="0"/>
              <a:t>-&gt; At most 1 excitation in the cavity at any time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619A5C5-85B5-7F46-00A5-9C81DD301147}"/>
              </a:ext>
            </a:extLst>
          </p:cNvPr>
          <p:cNvGrpSpPr/>
          <p:nvPr/>
        </p:nvGrpSpPr>
        <p:grpSpPr>
          <a:xfrm>
            <a:off x="6332748" y="1601657"/>
            <a:ext cx="5633193" cy="1341470"/>
            <a:chOff x="5650458" y="2387614"/>
            <a:chExt cx="5633193" cy="134147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B057D19-6058-8729-CB3A-98842F68689A}"/>
                </a:ext>
              </a:extLst>
            </p:cNvPr>
            <p:cNvGrpSpPr/>
            <p:nvPr/>
          </p:nvGrpSpPr>
          <p:grpSpPr>
            <a:xfrm>
              <a:off x="5650458" y="2387614"/>
              <a:ext cx="5355393" cy="726104"/>
              <a:chOff x="5650458" y="2387614"/>
              <a:chExt cx="5355393" cy="726104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1D38CBC8-7508-3A88-5D81-AF2B4B56F05B}"/>
                      </a:ext>
                    </a:extLst>
                  </p:cNvPr>
                  <p:cNvSpPr txBox="1"/>
                  <p:nvPr/>
                </p:nvSpPr>
                <p:spPr>
                  <a:xfrm>
                    <a:off x="5650458" y="2473971"/>
                    <a:ext cx="1796961" cy="44012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𝐶𝑀</m:t>
                              </m:r>
                            </m:sub>
                          </m:sSub>
                        </m:oMath>
                      </m:oMathPara>
                    </a14:m>
                    <a:endParaRPr lang="en-US" sz="2200" dirty="0"/>
                  </a:p>
                </p:txBody>
              </p:sp>
            </mc:Choice>
            <mc:Fallback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1D38CBC8-7508-3A88-5D81-AF2B4B56F05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50458" y="2473971"/>
                    <a:ext cx="1796961" cy="44012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t="-6944" b="-138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4FB8BDA-6CEB-18CB-4AB2-9CF7C2E580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 r="50000" b="3035"/>
              <a:stretch/>
            </p:blipFill>
            <p:spPr>
              <a:xfrm>
                <a:off x="6927654" y="2387614"/>
                <a:ext cx="4078197" cy="726104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B5A0DB7-50C5-8F36-9057-DF0ABD96A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48263" t="-21844"/>
            <a:stretch/>
          </p:blipFill>
          <p:spPr>
            <a:xfrm>
              <a:off x="7063751" y="2816677"/>
              <a:ext cx="4219900" cy="912407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A7573AC-0E4E-92CB-5667-B13BEB93E02C}"/>
                  </a:ext>
                </a:extLst>
              </p:cNvPr>
              <p:cNvSpPr txBox="1"/>
              <p:nvPr/>
            </p:nvSpPr>
            <p:spPr>
              <a:xfrm>
                <a:off x="623267" y="5595788"/>
                <a:ext cx="2865243" cy="10303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A7573AC-0E4E-92CB-5667-B13BEB93E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267" y="5595788"/>
                <a:ext cx="2865243" cy="103034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0CF7164-AA53-94F7-E791-A810D2DB5587}"/>
                  </a:ext>
                </a:extLst>
              </p:cNvPr>
              <p:cNvSpPr txBox="1"/>
              <p:nvPr/>
            </p:nvSpPr>
            <p:spPr>
              <a:xfrm>
                <a:off x="3151052" y="5807641"/>
                <a:ext cx="2865243" cy="4741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̂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0CF7164-AA53-94F7-E791-A810D2DB55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052" y="5807641"/>
                <a:ext cx="2865243" cy="474169"/>
              </a:xfrm>
              <a:prstGeom prst="rect">
                <a:avLst/>
              </a:prstGeom>
              <a:blipFill>
                <a:blip r:embed="rId14"/>
                <a:stretch>
                  <a:fillRect t="-10390" b="-3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BC7EC0C2-7CD8-771B-8A12-E96B427EC8CB}"/>
              </a:ext>
            </a:extLst>
          </p:cNvPr>
          <p:cNvGrpSpPr/>
          <p:nvPr/>
        </p:nvGrpSpPr>
        <p:grpSpPr>
          <a:xfrm>
            <a:off x="6823621" y="3372190"/>
            <a:ext cx="5874136" cy="3129572"/>
            <a:chOff x="6823621" y="3372190"/>
            <a:chExt cx="5874136" cy="312957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8B91F761-C440-A248-988E-CD02108CB1F4}"/>
                </a:ext>
              </a:extLst>
            </p:cNvPr>
            <p:cNvGrpSpPr/>
            <p:nvPr/>
          </p:nvGrpSpPr>
          <p:grpSpPr>
            <a:xfrm>
              <a:off x="6823621" y="3372190"/>
              <a:ext cx="5874136" cy="3129572"/>
              <a:chOff x="6823621" y="3372190"/>
              <a:chExt cx="5874136" cy="3129572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6539C6E7-0C9C-9201-95A9-2FD78710083A}"/>
                  </a:ext>
                </a:extLst>
              </p:cNvPr>
              <p:cNvGrpSpPr/>
              <p:nvPr/>
            </p:nvGrpSpPr>
            <p:grpSpPr>
              <a:xfrm>
                <a:off x="7820448" y="3372190"/>
                <a:ext cx="4877309" cy="3129572"/>
                <a:chOff x="7169621" y="4135258"/>
                <a:chExt cx="4030834" cy="2351294"/>
              </a:xfrm>
            </p:grpSpPr>
            <p:grpSp>
              <p:nvGrpSpPr>
                <p:cNvPr id="13" name="Group 36">
                  <a:extLst>
                    <a:ext uri="{FF2B5EF4-FFF2-40B4-BE49-F238E27FC236}">
                      <a16:creationId xmlns:a16="http://schemas.microsoft.com/office/drawing/2014/main" id="{E8D01392-493C-3A9E-A915-0B79D9E6187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169621" y="4135258"/>
                  <a:ext cx="2830556" cy="2110841"/>
                  <a:chOff x="5775392" y="36431677"/>
                  <a:chExt cx="4092507" cy="3130349"/>
                </a:xfrm>
              </p:grpSpPr>
              <p:pic>
                <p:nvPicPr>
                  <p:cNvPr id="14" name="Picture 37">
                    <a:extLst>
                      <a:ext uri="{FF2B5EF4-FFF2-40B4-BE49-F238E27FC236}">
                        <a16:creationId xmlns:a16="http://schemas.microsoft.com/office/drawing/2014/main" id="{1367EF03-02DA-2BF9-2BFA-930BA910EC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75392" y="37032856"/>
                    <a:ext cx="4092507" cy="252917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cxnSp>
                <p:nvCxnSpPr>
                  <p:cNvPr id="15" name="Straight Arrow Connector 9">
                    <a:extLst>
                      <a:ext uri="{FF2B5EF4-FFF2-40B4-BE49-F238E27FC236}">
                        <a16:creationId xmlns:a16="http://schemas.microsoft.com/office/drawing/2014/main" id="{4EAE17B1-6C69-B1DD-ED55-D93118CD88F8}"/>
                      </a:ext>
                    </a:extLst>
                  </p:cNvPr>
                  <p:cNvCxnSpPr/>
                  <p:nvPr/>
                </p:nvCxnSpPr>
                <p:spPr>
                  <a:xfrm>
                    <a:off x="6856983" y="37176215"/>
                    <a:ext cx="1914709" cy="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stealth" w="med" len="lg"/>
                    <a:tailEnd type="stealth" w="med" len="lg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" name="TextBox 10">
                    <a:extLst>
                      <a:ext uri="{FF2B5EF4-FFF2-40B4-BE49-F238E27FC236}">
                        <a16:creationId xmlns:a16="http://schemas.microsoft.com/office/drawing/2014/main" id="{00E77B35-D615-5799-216C-D4C6B72261C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94809" y="36431677"/>
                    <a:ext cx="4046413" cy="641823"/>
                  </a:xfrm>
                  <a:prstGeom prst="rect">
                    <a:avLst/>
                  </a:prstGeom>
                  <a:blipFill rotWithShape="0">
                    <a:blip r:embed="rId16"/>
                    <a:stretch>
                      <a:fillRect b="-1220"/>
                    </a:stretch>
                  </a:blipFill>
                </p:spPr>
                <p:txBody>
                  <a:bodyPr/>
                  <a:lstStyle/>
                  <a:p>
                    <a:pPr>
                      <a:defRPr/>
                    </a:pPr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p:grpSp>
            <p:cxnSp>
              <p:nvCxnSpPr>
                <p:cNvPr id="17" name="Straight Connector 41">
                  <a:extLst>
                    <a:ext uri="{FF2B5EF4-FFF2-40B4-BE49-F238E27FC236}">
                      <a16:creationId xmlns:a16="http://schemas.microsoft.com/office/drawing/2014/main" id="{94D8612C-C40B-F807-B813-C0EBFE0AFADF}"/>
                    </a:ext>
                  </a:extLst>
                </p:cNvPr>
                <p:cNvCxnSpPr/>
                <p:nvPr/>
              </p:nvCxnSpPr>
              <p:spPr>
                <a:xfrm rot="5400000" flipH="1">
                  <a:off x="7797808" y="5423354"/>
                  <a:ext cx="1566712" cy="0"/>
                </a:xfrm>
                <a:prstGeom prst="line">
                  <a:avLst/>
                </a:prstGeom>
                <a:ln w="57150">
                  <a:solidFill>
                    <a:srgbClr val="00B0F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43">
                  <a:extLst>
                    <a:ext uri="{FF2B5EF4-FFF2-40B4-BE49-F238E27FC236}">
                      <a16:creationId xmlns:a16="http://schemas.microsoft.com/office/drawing/2014/main" id="{17B40BC6-0C9C-0E20-3F59-435B4FBC23FF}"/>
                    </a:ext>
                  </a:extLst>
                </p:cNvPr>
                <p:cNvCxnSpPr/>
                <p:nvPr/>
              </p:nvCxnSpPr>
              <p:spPr>
                <a:xfrm rot="5400000" flipH="1">
                  <a:off x="8801103" y="5423354"/>
                  <a:ext cx="1566712" cy="0"/>
                </a:xfrm>
                <a:prstGeom prst="line">
                  <a:avLst/>
                </a:prstGeom>
                <a:ln w="57150">
                  <a:solidFill>
                    <a:srgbClr val="4EE24E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30" name="TextBox 44">
                      <a:extLst>
                        <a:ext uri="{FF2B5EF4-FFF2-40B4-BE49-F238E27FC236}">
                          <a16:creationId xmlns:a16="http://schemas.microsoft.com/office/drawing/2014/main" id="{54B60687-09F3-F7BC-B597-436657E1467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394662" y="6161204"/>
                      <a:ext cx="419211" cy="325348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4EE24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4EE24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4EE24E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>
                        <a:solidFill>
                          <a:srgbClr val="4EE24E"/>
                        </a:solidFill>
                      </a:endParaRPr>
                    </a:p>
                  </p:txBody>
                </p:sp>
              </mc:Choice>
              <mc:Fallback>
                <p:sp>
                  <p:nvSpPr>
                    <p:cNvPr id="30" name="TextBox 44">
                      <a:extLst>
                        <a:ext uri="{FF2B5EF4-FFF2-40B4-BE49-F238E27FC236}">
                          <a16:creationId xmlns:a16="http://schemas.microsoft.com/office/drawing/2014/main" id="{54B60687-09F3-F7BC-B597-436657E1467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394662" y="6161204"/>
                      <a:ext cx="419211" cy="325348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1" name="CasellaDiTesto 1">
                  <a:extLst>
                    <a:ext uri="{FF2B5EF4-FFF2-40B4-BE49-F238E27FC236}">
                      <a16:creationId xmlns:a16="http://schemas.microsoft.com/office/drawing/2014/main" id="{AEEBD9EA-218E-66CD-468D-49A36E53A449}"/>
                    </a:ext>
                  </a:extLst>
                </p:cNvPr>
                <p:cNvSpPr txBox="1"/>
                <p:nvPr/>
              </p:nvSpPr>
              <p:spPr>
                <a:xfrm>
                  <a:off x="9616036" y="4858243"/>
                  <a:ext cx="158441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CH" b="1" dirty="0"/>
                    <a:t>Drive</a:t>
                  </a:r>
                </a:p>
              </p:txBody>
            </p: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B25EE939-6FF1-B859-E404-D2D5327784DD}"/>
                      </a:ext>
                    </a:extLst>
                  </p:cNvPr>
                  <p:cNvSpPr txBox="1"/>
                  <p:nvPr/>
                </p:nvSpPr>
                <p:spPr>
                  <a:xfrm>
                    <a:off x="6823621" y="4440587"/>
                    <a:ext cx="1309536" cy="4762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⟨</m:t>
                          </m:r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𝑛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⟩ </m:t>
                          </m:r>
                        </m:oMath>
                      </m:oMathPara>
                    </a14:m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B25EE939-6FF1-B859-E404-D2D5327784D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23621" y="4440587"/>
                    <a:ext cx="1309536" cy="476277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t="-3797" b="-1265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8E713A85-F13F-A5FB-E46F-E0F993673B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7206" y="6044726"/>
                <a:ext cx="3268812" cy="0"/>
              </a:xfrm>
              <a:prstGeom prst="straightConnector1">
                <a:avLst/>
              </a:prstGeom>
              <a:ln w="25400">
                <a:tailEnd type="arrow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D5ECED31-ADB9-8B1E-F4D3-05820EF501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82857" y="4334483"/>
              <a:ext cx="0" cy="1734241"/>
            </a:xfrm>
            <a:prstGeom prst="straightConnector1">
              <a:avLst/>
            </a:prstGeom>
            <a:ln w="25400">
              <a:tailEnd type="arrow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C93A13A-38E1-0694-CE34-0AC26F763F8C}"/>
                  </a:ext>
                </a:extLst>
              </p:cNvPr>
              <p:cNvSpPr txBox="1"/>
              <p:nvPr/>
            </p:nvSpPr>
            <p:spPr>
              <a:xfrm>
                <a:off x="6461465" y="4440587"/>
                <a:ext cx="1309536" cy="537776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8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28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𝒏</m:t>
                              </m:r>
                            </m:e>
                          </m:acc>
                        </m:e>
                        <m:sub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𝒄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(</m:t>
                      </m:r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𝑺</m:t>
                              </m:r>
                            </m:e>
                          </m:acc>
                        </m:e>
                        <m:sub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𝒛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C93A13A-38E1-0694-CE34-0AC26F763F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1465" y="4440587"/>
                <a:ext cx="1309536" cy="53777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8918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1" grpId="0"/>
      <p:bldP spid="42" grpId="0"/>
      <p:bldP spid="5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48A6A-B2D8-5C77-7BDB-50584961F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2A252D38-2B8B-ED69-0047-DA9D196E0F46}"/>
              </a:ext>
            </a:extLst>
          </p:cNvPr>
          <p:cNvGrpSpPr/>
          <p:nvPr/>
        </p:nvGrpSpPr>
        <p:grpSpPr>
          <a:xfrm>
            <a:off x="2858367" y="2034503"/>
            <a:ext cx="2965741" cy="1870406"/>
            <a:chOff x="6095999" y="2218270"/>
            <a:chExt cx="3261517" cy="2544896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ADDFDF51-BED3-4E93-E2C5-F91271458F0F}"/>
                </a:ext>
              </a:extLst>
            </p:cNvPr>
            <p:cNvGrpSpPr/>
            <p:nvPr/>
          </p:nvGrpSpPr>
          <p:grpSpPr>
            <a:xfrm>
              <a:off x="6095999" y="2218270"/>
              <a:ext cx="3261517" cy="2544896"/>
              <a:chOff x="-2536016" y="-1654629"/>
              <a:chExt cx="6726994" cy="3684020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115A31F7-16CF-563A-0C57-591C35C2D8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2536016" y="-1123822"/>
                <a:ext cx="6325480" cy="3153213"/>
              </a:xfrm>
              <a:prstGeom prst="rect">
                <a:avLst/>
              </a:prstGeom>
            </p:spPr>
          </p:pic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87EC5C1F-C858-E8D1-45FD-4B079E29F69C}"/>
                  </a:ext>
                </a:extLst>
              </p:cNvPr>
              <p:cNvSpPr/>
              <p:nvPr/>
            </p:nvSpPr>
            <p:spPr>
              <a:xfrm>
                <a:off x="-2365828" y="-1654629"/>
                <a:ext cx="6556806" cy="1683660"/>
              </a:xfrm>
              <a:custGeom>
                <a:avLst/>
                <a:gdLst>
                  <a:gd name="connsiteX0" fmla="*/ 130629 w 6467421"/>
                  <a:gd name="connsiteY0" fmla="*/ 653143 h 1683658"/>
                  <a:gd name="connsiteX1" fmla="*/ 420915 w 6467421"/>
                  <a:gd name="connsiteY1" fmla="*/ 812800 h 1683658"/>
                  <a:gd name="connsiteX2" fmla="*/ 754743 w 6467421"/>
                  <a:gd name="connsiteY2" fmla="*/ 1001486 h 1683658"/>
                  <a:gd name="connsiteX3" fmla="*/ 1204686 w 6467421"/>
                  <a:gd name="connsiteY3" fmla="*/ 1161143 h 1683658"/>
                  <a:gd name="connsiteX4" fmla="*/ 1538515 w 6467421"/>
                  <a:gd name="connsiteY4" fmla="*/ 1204686 h 1683658"/>
                  <a:gd name="connsiteX5" fmla="*/ 2220686 w 6467421"/>
                  <a:gd name="connsiteY5" fmla="*/ 1117600 h 1683658"/>
                  <a:gd name="connsiteX6" fmla="*/ 2278743 w 6467421"/>
                  <a:gd name="connsiteY6" fmla="*/ 1045029 h 1683658"/>
                  <a:gd name="connsiteX7" fmla="*/ 2365829 w 6467421"/>
                  <a:gd name="connsiteY7" fmla="*/ 783772 h 1683658"/>
                  <a:gd name="connsiteX8" fmla="*/ 2525486 w 6467421"/>
                  <a:gd name="connsiteY8" fmla="*/ 711200 h 1683658"/>
                  <a:gd name="connsiteX9" fmla="*/ 2598058 w 6467421"/>
                  <a:gd name="connsiteY9" fmla="*/ 682172 h 1683658"/>
                  <a:gd name="connsiteX10" fmla="*/ 2728686 w 6467421"/>
                  <a:gd name="connsiteY10" fmla="*/ 653143 h 1683658"/>
                  <a:gd name="connsiteX11" fmla="*/ 2844800 w 6467421"/>
                  <a:gd name="connsiteY11" fmla="*/ 609600 h 1683658"/>
                  <a:gd name="connsiteX12" fmla="*/ 2888343 w 6467421"/>
                  <a:gd name="connsiteY12" fmla="*/ 595086 h 1683658"/>
                  <a:gd name="connsiteX13" fmla="*/ 3309258 w 6467421"/>
                  <a:gd name="connsiteY13" fmla="*/ 609600 h 1683658"/>
                  <a:gd name="connsiteX14" fmla="*/ 3352800 w 6467421"/>
                  <a:gd name="connsiteY14" fmla="*/ 638629 h 1683658"/>
                  <a:gd name="connsiteX15" fmla="*/ 3541486 w 6467421"/>
                  <a:gd name="connsiteY15" fmla="*/ 899886 h 1683658"/>
                  <a:gd name="connsiteX16" fmla="*/ 3614058 w 6467421"/>
                  <a:gd name="connsiteY16" fmla="*/ 957943 h 1683658"/>
                  <a:gd name="connsiteX17" fmla="*/ 3672115 w 6467421"/>
                  <a:gd name="connsiteY17" fmla="*/ 1045029 h 1683658"/>
                  <a:gd name="connsiteX18" fmla="*/ 3701143 w 6467421"/>
                  <a:gd name="connsiteY18" fmla="*/ 1146629 h 1683658"/>
                  <a:gd name="connsiteX19" fmla="*/ 3904343 w 6467421"/>
                  <a:gd name="connsiteY19" fmla="*/ 1277258 h 1683658"/>
                  <a:gd name="connsiteX20" fmla="*/ 3991429 w 6467421"/>
                  <a:gd name="connsiteY20" fmla="*/ 1291772 h 1683658"/>
                  <a:gd name="connsiteX21" fmla="*/ 4325258 w 6467421"/>
                  <a:gd name="connsiteY21" fmla="*/ 1320800 h 1683658"/>
                  <a:gd name="connsiteX22" fmla="*/ 4528458 w 6467421"/>
                  <a:gd name="connsiteY22" fmla="*/ 1378858 h 1683658"/>
                  <a:gd name="connsiteX23" fmla="*/ 4630058 w 6467421"/>
                  <a:gd name="connsiteY23" fmla="*/ 1451429 h 1683658"/>
                  <a:gd name="connsiteX24" fmla="*/ 4760686 w 6467421"/>
                  <a:gd name="connsiteY24" fmla="*/ 1480458 h 1683658"/>
                  <a:gd name="connsiteX25" fmla="*/ 4949372 w 6467421"/>
                  <a:gd name="connsiteY25" fmla="*/ 1524000 h 1683658"/>
                  <a:gd name="connsiteX26" fmla="*/ 5123543 w 6467421"/>
                  <a:gd name="connsiteY26" fmla="*/ 1553029 h 1683658"/>
                  <a:gd name="connsiteX27" fmla="*/ 5355772 w 6467421"/>
                  <a:gd name="connsiteY27" fmla="*/ 1596572 h 1683658"/>
                  <a:gd name="connsiteX28" fmla="*/ 5486400 w 6467421"/>
                  <a:gd name="connsiteY28" fmla="*/ 1625600 h 1683658"/>
                  <a:gd name="connsiteX29" fmla="*/ 5646058 w 6467421"/>
                  <a:gd name="connsiteY29" fmla="*/ 1654629 h 1683658"/>
                  <a:gd name="connsiteX30" fmla="*/ 5791200 w 6467421"/>
                  <a:gd name="connsiteY30" fmla="*/ 1683658 h 1683658"/>
                  <a:gd name="connsiteX31" fmla="*/ 6125029 w 6467421"/>
                  <a:gd name="connsiteY31" fmla="*/ 1640115 h 1683658"/>
                  <a:gd name="connsiteX32" fmla="*/ 6154058 w 6467421"/>
                  <a:gd name="connsiteY32" fmla="*/ 1567543 h 1683658"/>
                  <a:gd name="connsiteX33" fmla="*/ 6168572 w 6467421"/>
                  <a:gd name="connsiteY33" fmla="*/ 1422400 h 1683658"/>
                  <a:gd name="connsiteX34" fmla="*/ 6299200 w 6467421"/>
                  <a:gd name="connsiteY34" fmla="*/ 1059543 h 1683658"/>
                  <a:gd name="connsiteX35" fmla="*/ 6284686 w 6467421"/>
                  <a:gd name="connsiteY35" fmla="*/ 885372 h 1683658"/>
                  <a:gd name="connsiteX36" fmla="*/ 6139543 w 6467421"/>
                  <a:gd name="connsiteY36" fmla="*/ 696686 h 1683658"/>
                  <a:gd name="connsiteX37" fmla="*/ 6037943 w 6467421"/>
                  <a:gd name="connsiteY37" fmla="*/ 566058 h 1683658"/>
                  <a:gd name="connsiteX38" fmla="*/ 5791200 w 6467421"/>
                  <a:gd name="connsiteY38" fmla="*/ 493486 h 1683658"/>
                  <a:gd name="connsiteX39" fmla="*/ 5544458 w 6467421"/>
                  <a:gd name="connsiteY39" fmla="*/ 420915 h 1683658"/>
                  <a:gd name="connsiteX40" fmla="*/ 4542972 w 6467421"/>
                  <a:gd name="connsiteY40" fmla="*/ 435429 h 1683658"/>
                  <a:gd name="connsiteX41" fmla="*/ 4601029 w 6467421"/>
                  <a:gd name="connsiteY41" fmla="*/ 420915 h 1683658"/>
                  <a:gd name="connsiteX42" fmla="*/ 4746172 w 6467421"/>
                  <a:gd name="connsiteY42" fmla="*/ 391886 h 1683658"/>
                  <a:gd name="connsiteX43" fmla="*/ 5254172 w 6467421"/>
                  <a:gd name="connsiteY43" fmla="*/ 449943 h 1683658"/>
                  <a:gd name="connsiteX44" fmla="*/ 5515429 w 6467421"/>
                  <a:gd name="connsiteY44" fmla="*/ 537029 h 1683658"/>
                  <a:gd name="connsiteX45" fmla="*/ 5733143 w 6467421"/>
                  <a:gd name="connsiteY45" fmla="*/ 595086 h 1683658"/>
                  <a:gd name="connsiteX46" fmla="*/ 5907315 w 6467421"/>
                  <a:gd name="connsiteY46" fmla="*/ 682172 h 1683658"/>
                  <a:gd name="connsiteX47" fmla="*/ 5994400 w 6467421"/>
                  <a:gd name="connsiteY47" fmla="*/ 740229 h 1683658"/>
                  <a:gd name="connsiteX48" fmla="*/ 6125029 w 6467421"/>
                  <a:gd name="connsiteY48" fmla="*/ 798286 h 1683658"/>
                  <a:gd name="connsiteX49" fmla="*/ 6458858 w 6467421"/>
                  <a:gd name="connsiteY49" fmla="*/ 740229 h 1683658"/>
                  <a:gd name="connsiteX50" fmla="*/ 6444343 w 6467421"/>
                  <a:gd name="connsiteY50" fmla="*/ 667658 h 1683658"/>
                  <a:gd name="connsiteX51" fmla="*/ 6371772 w 6467421"/>
                  <a:gd name="connsiteY51" fmla="*/ 493486 h 1683658"/>
                  <a:gd name="connsiteX52" fmla="*/ 6328229 w 6467421"/>
                  <a:gd name="connsiteY52" fmla="*/ 420915 h 1683658"/>
                  <a:gd name="connsiteX53" fmla="*/ 5936343 w 6467421"/>
                  <a:gd name="connsiteY53" fmla="*/ 159658 h 1683658"/>
                  <a:gd name="connsiteX54" fmla="*/ 5704115 w 6467421"/>
                  <a:gd name="connsiteY54" fmla="*/ 101600 h 1683658"/>
                  <a:gd name="connsiteX55" fmla="*/ 4005943 w 6467421"/>
                  <a:gd name="connsiteY55" fmla="*/ 29029 h 1683658"/>
                  <a:gd name="connsiteX56" fmla="*/ 3628572 w 6467421"/>
                  <a:gd name="connsiteY56" fmla="*/ 0 h 1683658"/>
                  <a:gd name="connsiteX57" fmla="*/ 2061029 w 6467421"/>
                  <a:gd name="connsiteY57" fmla="*/ 29029 h 1683658"/>
                  <a:gd name="connsiteX58" fmla="*/ 1698172 w 6467421"/>
                  <a:gd name="connsiteY58" fmla="*/ 87086 h 1683658"/>
                  <a:gd name="connsiteX59" fmla="*/ 1364343 w 6467421"/>
                  <a:gd name="connsiteY59" fmla="*/ 130629 h 1683658"/>
                  <a:gd name="connsiteX60" fmla="*/ 1103086 w 6467421"/>
                  <a:gd name="connsiteY60" fmla="*/ 159658 h 1683658"/>
                  <a:gd name="connsiteX61" fmla="*/ 783772 w 6467421"/>
                  <a:gd name="connsiteY61" fmla="*/ 217715 h 1683658"/>
                  <a:gd name="connsiteX62" fmla="*/ 667658 w 6467421"/>
                  <a:gd name="connsiteY62" fmla="*/ 246743 h 1683658"/>
                  <a:gd name="connsiteX63" fmla="*/ 290286 w 6467421"/>
                  <a:gd name="connsiteY63" fmla="*/ 348343 h 1683658"/>
                  <a:gd name="connsiteX64" fmla="*/ 203200 w 6467421"/>
                  <a:gd name="connsiteY64" fmla="*/ 377372 h 1683658"/>
                  <a:gd name="connsiteX65" fmla="*/ 159658 w 6467421"/>
                  <a:gd name="connsiteY65" fmla="*/ 406400 h 1683658"/>
                  <a:gd name="connsiteX66" fmla="*/ 87086 w 6467421"/>
                  <a:gd name="connsiteY66" fmla="*/ 493486 h 1683658"/>
                  <a:gd name="connsiteX67" fmla="*/ 0 w 6467421"/>
                  <a:gd name="connsiteY67" fmla="*/ 624115 h 1683658"/>
                  <a:gd name="connsiteX0" fmla="*/ 130629 w 6467421"/>
                  <a:gd name="connsiteY0" fmla="*/ 653143 h 1683658"/>
                  <a:gd name="connsiteX1" fmla="*/ 420915 w 6467421"/>
                  <a:gd name="connsiteY1" fmla="*/ 812800 h 1683658"/>
                  <a:gd name="connsiteX2" fmla="*/ 754743 w 6467421"/>
                  <a:gd name="connsiteY2" fmla="*/ 1001486 h 1683658"/>
                  <a:gd name="connsiteX3" fmla="*/ 1204686 w 6467421"/>
                  <a:gd name="connsiteY3" fmla="*/ 1161143 h 1683658"/>
                  <a:gd name="connsiteX4" fmla="*/ 1538515 w 6467421"/>
                  <a:gd name="connsiteY4" fmla="*/ 1204686 h 1683658"/>
                  <a:gd name="connsiteX5" fmla="*/ 2220686 w 6467421"/>
                  <a:gd name="connsiteY5" fmla="*/ 1117600 h 1683658"/>
                  <a:gd name="connsiteX6" fmla="*/ 2278743 w 6467421"/>
                  <a:gd name="connsiteY6" fmla="*/ 1045029 h 1683658"/>
                  <a:gd name="connsiteX7" fmla="*/ 2365829 w 6467421"/>
                  <a:gd name="connsiteY7" fmla="*/ 783772 h 1683658"/>
                  <a:gd name="connsiteX8" fmla="*/ 2525486 w 6467421"/>
                  <a:gd name="connsiteY8" fmla="*/ 711200 h 1683658"/>
                  <a:gd name="connsiteX9" fmla="*/ 2598058 w 6467421"/>
                  <a:gd name="connsiteY9" fmla="*/ 682172 h 1683658"/>
                  <a:gd name="connsiteX10" fmla="*/ 2728686 w 6467421"/>
                  <a:gd name="connsiteY10" fmla="*/ 653143 h 1683658"/>
                  <a:gd name="connsiteX11" fmla="*/ 2844800 w 6467421"/>
                  <a:gd name="connsiteY11" fmla="*/ 609600 h 1683658"/>
                  <a:gd name="connsiteX12" fmla="*/ 2888343 w 6467421"/>
                  <a:gd name="connsiteY12" fmla="*/ 595086 h 1683658"/>
                  <a:gd name="connsiteX13" fmla="*/ 3309258 w 6467421"/>
                  <a:gd name="connsiteY13" fmla="*/ 609600 h 1683658"/>
                  <a:gd name="connsiteX14" fmla="*/ 3352800 w 6467421"/>
                  <a:gd name="connsiteY14" fmla="*/ 638629 h 1683658"/>
                  <a:gd name="connsiteX15" fmla="*/ 3541486 w 6467421"/>
                  <a:gd name="connsiteY15" fmla="*/ 899886 h 1683658"/>
                  <a:gd name="connsiteX16" fmla="*/ 3614058 w 6467421"/>
                  <a:gd name="connsiteY16" fmla="*/ 957943 h 1683658"/>
                  <a:gd name="connsiteX17" fmla="*/ 3672115 w 6467421"/>
                  <a:gd name="connsiteY17" fmla="*/ 1045029 h 1683658"/>
                  <a:gd name="connsiteX18" fmla="*/ 3701143 w 6467421"/>
                  <a:gd name="connsiteY18" fmla="*/ 1146629 h 1683658"/>
                  <a:gd name="connsiteX19" fmla="*/ 3904343 w 6467421"/>
                  <a:gd name="connsiteY19" fmla="*/ 1277258 h 1683658"/>
                  <a:gd name="connsiteX20" fmla="*/ 3991429 w 6467421"/>
                  <a:gd name="connsiteY20" fmla="*/ 1291772 h 1683658"/>
                  <a:gd name="connsiteX21" fmla="*/ 4325258 w 6467421"/>
                  <a:gd name="connsiteY21" fmla="*/ 1320800 h 1683658"/>
                  <a:gd name="connsiteX22" fmla="*/ 4528458 w 6467421"/>
                  <a:gd name="connsiteY22" fmla="*/ 1378858 h 1683658"/>
                  <a:gd name="connsiteX23" fmla="*/ 4630058 w 6467421"/>
                  <a:gd name="connsiteY23" fmla="*/ 1451429 h 1683658"/>
                  <a:gd name="connsiteX24" fmla="*/ 4760686 w 6467421"/>
                  <a:gd name="connsiteY24" fmla="*/ 1480458 h 1683658"/>
                  <a:gd name="connsiteX25" fmla="*/ 4949372 w 6467421"/>
                  <a:gd name="connsiteY25" fmla="*/ 1524000 h 1683658"/>
                  <a:gd name="connsiteX26" fmla="*/ 5123543 w 6467421"/>
                  <a:gd name="connsiteY26" fmla="*/ 1553029 h 1683658"/>
                  <a:gd name="connsiteX27" fmla="*/ 5355772 w 6467421"/>
                  <a:gd name="connsiteY27" fmla="*/ 1596572 h 1683658"/>
                  <a:gd name="connsiteX28" fmla="*/ 5486400 w 6467421"/>
                  <a:gd name="connsiteY28" fmla="*/ 1625600 h 1683658"/>
                  <a:gd name="connsiteX29" fmla="*/ 5646058 w 6467421"/>
                  <a:gd name="connsiteY29" fmla="*/ 1654629 h 1683658"/>
                  <a:gd name="connsiteX30" fmla="*/ 5791200 w 6467421"/>
                  <a:gd name="connsiteY30" fmla="*/ 1683658 h 1683658"/>
                  <a:gd name="connsiteX31" fmla="*/ 6125029 w 6467421"/>
                  <a:gd name="connsiteY31" fmla="*/ 1640115 h 1683658"/>
                  <a:gd name="connsiteX32" fmla="*/ 6154058 w 6467421"/>
                  <a:gd name="connsiteY32" fmla="*/ 1567543 h 1683658"/>
                  <a:gd name="connsiteX33" fmla="*/ 6168572 w 6467421"/>
                  <a:gd name="connsiteY33" fmla="*/ 1422400 h 1683658"/>
                  <a:gd name="connsiteX34" fmla="*/ 6299200 w 6467421"/>
                  <a:gd name="connsiteY34" fmla="*/ 1059543 h 1683658"/>
                  <a:gd name="connsiteX35" fmla="*/ 6284686 w 6467421"/>
                  <a:gd name="connsiteY35" fmla="*/ 885372 h 1683658"/>
                  <a:gd name="connsiteX36" fmla="*/ 6139543 w 6467421"/>
                  <a:gd name="connsiteY36" fmla="*/ 696686 h 1683658"/>
                  <a:gd name="connsiteX37" fmla="*/ 6037943 w 6467421"/>
                  <a:gd name="connsiteY37" fmla="*/ 566058 h 1683658"/>
                  <a:gd name="connsiteX38" fmla="*/ 5791200 w 6467421"/>
                  <a:gd name="connsiteY38" fmla="*/ 493486 h 1683658"/>
                  <a:gd name="connsiteX39" fmla="*/ 5544458 w 6467421"/>
                  <a:gd name="connsiteY39" fmla="*/ 420915 h 1683658"/>
                  <a:gd name="connsiteX40" fmla="*/ 4542972 w 6467421"/>
                  <a:gd name="connsiteY40" fmla="*/ 435429 h 1683658"/>
                  <a:gd name="connsiteX41" fmla="*/ 4601029 w 6467421"/>
                  <a:gd name="connsiteY41" fmla="*/ 420915 h 1683658"/>
                  <a:gd name="connsiteX42" fmla="*/ 4746172 w 6467421"/>
                  <a:gd name="connsiteY42" fmla="*/ 391886 h 1683658"/>
                  <a:gd name="connsiteX43" fmla="*/ 5254172 w 6467421"/>
                  <a:gd name="connsiteY43" fmla="*/ 449943 h 1683658"/>
                  <a:gd name="connsiteX44" fmla="*/ 5689600 w 6467421"/>
                  <a:gd name="connsiteY44" fmla="*/ 377372 h 1683658"/>
                  <a:gd name="connsiteX45" fmla="*/ 5733143 w 6467421"/>
                  <a:gd name="connsiteY45" fmla="*/ 595086 h 1683658"/>
                  <a:gd name="connsiteX46" fmla="*/ 5907315 w 6467421"/>
                  <a:gd name="connsiteY46" fmla="*/ 682172 h 1683658"/>
                  <a:gd name="connsiteX47" fmla="*/ 5994400 w 6467421"/>
                  <a:gd name="connsiteY47" fmla="*/ 740229 h 1683658"/>
                  <a:gd name="connsiteX48" fmla="*/ 6125029 w 6467421"/>
                  <a:gd name="connsiteY48" fmla="*/ 798286 h 1683658"/>
                  <a:gd name="connsiteX49" fmla="*/ 6458858 w 6467421"/>
                  <a:gd name="connsiteY49" fmla="*/ 740229 h 1683658"/>
                  <a:gd name="connsiteX50" fmla="*/ 6444343 w 6467421"/>
                  <a:gd name="connsiteY50" fmla="*/ 667658 h 1683658"/>
                  <a:gd name="connsiteX51" fmla="*/ 6371772 w 6467421"/>
                  <a:gd name="connsiteY51" fmla="*/ 493486 h 1683658"/>
                  <a:gd name="connsiteX52" fmla="*/ 6328229 w 6467421"/>
                  <a:gd name="connsiteY52" fmla="*/ 420915 h 1683658"/>
                  <a:gd name="connsiteX53" fmla="*/ 5936343 w 6467421"/>
                  <a:gd name="connsiteY53" fmla="*/ 159658 h 1683658"/>
                  <a:gd name="connsiteX54" fmla="*/ 5704115 w 6467421"/>
                  <a:gd name="connsiteY54" fmla="*/ 101600 h 1683658"/>
                  <a:gd name="connsiteX55" fmla="*/ 4005943 w 6467421"/>
                  <a:gd name="connsiteY55" fmla="*/ 29029 h 1683658"/>
                  <a:gd name="connsiteX56" fmla="*/ 3628572 w 6467421"/>
                  <a:gd name="connsiteY56" fmla="*/ 0 h 1683658"/>
                  <a:gd name="connsiteX57" fmla="*/ 2061029 w 6467421"/>
                  <a:gd name="connsiteY57" fmla="*/ 29029 h 1683658"/>
                  <a:gd name="connsiteX58" fmla="*/ 1698172 w 6467421"/>
                  <a:gd name="connsiteY58" fmla="*/ 87086 h 1683658"/>
                  <a:gd name="connsiteX59" fmla="*/ 1364343 w 6467421"/>
                  <a:gd name="connsiteY59" fmla="*/ 130629 h 1683658"/>
                  <a:gd name="connsiteX60" fmla="*/ 1103086 w 6467421"/>
                  <a:gd name="connsiteY60" fmla="*/ 159658 h 1683658"/>
                  <a:gd name="connsiteX61" fmla="*/ 783772 w 6467421"/>
                  <a:gd name="connsiteY61" fmla="*/ 217715 h 1683658"/>
                  <a:gd name="connsiteX62" fmla="*/ 667658 w 6467421"/>
                  <a:gd name="connsiteY62" fmla="*/ 246743 h 1683658"/>
                  <a:gd name="connsiteX63" fmla="*/ 290286 w 6467421"/>
                  <a:gd name="connsiteY63" fmla="*/ 348343 h 1683658"/>
                  <a:gd name="connsiteX64" fmla="*/ 203200 w 6467421"/>
                  <a:gd name="connsiteY64" fmla="*/ 377372 h 1683658"/>
                  <a:gd name="connsiteX65" fmla="*/ 159658 w 6467421"/>
                  <a:gd name="connsiteY65" fmla="*/ 406400 h 1683658"/>
                  <a:gd name="connsiteX66" fmla="*/ 87086 w 6467421"/>
                  <a:gd name="connsiteY66" fmla="*/ 493486 h 1683658"/>
                  <a:gd name="connsiteX67" fmla="*/ 0 w 6467421"/>
                  <a:gd name="connsiteY67" fmla="*/ 624115 h 1683658"/>
                  <a:gd name="connsiteX0" fmla="*/ 130629 w 6467421"/>
                  <a:gd name="connsiteY0" fmla="*/ 653143 h 1683658"/>
                  <a:gd name="connsiteX1" fmla="*/ 420915 w 6467421"/>
                  <a:gd name="connsiteY1" fmla="*/ 812800 h 1683658"/>
                  <a:gd name="connsiteX2" fmla="*/ 754743 w 6467421"/>
                  <a:gd name="connsiteY2" fmla="*/ 1001486 h 1683658"/>
                  <a:gd name="connsiteX3" fmla="*/ 1204686 w 6467421"/>
                  <a:gd name="connsiteY3" fmla="*/ 1161143 h 1683658"/>
                  <a:gd name="connsiteX4" fmla="*/ 1538515 w 6467421"/>
                  <a:gd name="connsiteY4" fmla="*/ 1204686 h 1683658"/>
                  <a:gd name="connsiteX5" fmla="*/ 2220686 w 6467421"/>
                  <a:gd name="connsiteY5" fmla="*/ 1117600 h 1683658"/>
                  <a:gd name="connsiteX6" fmla="*/ 2278743 w 6467421"/>
                  <a:gd name="connsiteY6" fmla="*/ 1045029 h 1683658"/>
                  <a:gd name="connsiteX7" fmla="*/ 2365829 w 6467421"/>
                  <a:gd name="connsiteY7" fmla="*/ 783772 h 1683658"/>
                  <a:gd name="connsiteX8" fmla="*/ 2525486 w 6467421"/>
                  <a:gd name="connsiteY8" fmla="*/ 711200 h 1683658"/>
                  <a:gd name="connsiteX9" fmla="*/ 2598058 w 6467421"/>
                  <a:gd name="connsiteY9" fmla="*/ 682172 h 1683658"/>
                  <a:gd name="connsiteX10" fmla="*/ 2728686 w 6467421"/>
                  <a:gd name="connsiteY10" fmla="*/ 653143 h 1683658"/>
                  <a:gd name="connsiteX11" fmla="*/ 2844800 w 6467421"/>
                  <a:gd name="connsiteY11" fmla="*/ 609600 h 1683658"/>
                  <a:gd name="connsiteX12" fmla="*/ 2888343 w 6467421"/>
                  <a:gd name="connsiteY12" fmla="*/ 595086 h 1683658"/>
                  <a:gd name="connsiteX13" fmla="*/ 3309258 w 6467421"/>
                  <a:gd name="connsiteY13" fmla="*/ 609600 h 1683658"/>
                  <a:gd name="connsiteX14" fmla="*/ 3352800 w 6467421"/>
                  <a:gd name="connsiteY14" fmla="*/ 638629 h 1683658"/>
                  <a:gd name="connsiteX15" fmla="*/ 3541486 w 6467421"/>
                  <a:gd name="connsiteY15" fmla="*/ 899886 h 1683658"/>
                  <a:gd name="connsiteX16" fmla="*/ 3614058 w 6467421"/>
                  <a:gd name="connsiteY16" fmla="*/ 957943 h 1683658"/>
                  <a:gd name="connsiteX17" fmla="*/ 3672115 w 6467421"/>
                  <a:gd name="connsiteY17" fmla="*/ 1045029 h 1683658"/>
                  <a:gd name="connsiteX18" fmla="*/ 3701143 w 6467421"/>
                  <a:gd name="connsiteY18" fmla="*/ 1146629 h 1683658"/>
                  <a:gd name="connsiteX19" fmla="*/ 3904343 w 6467421"/>
                  <a:gd name="connsiteY19" fmla="*/ 1277258 h 1683658"/>
                  <a:gd name="connsiteX20" fmla="*/ 3991429 w 6467421"/>
                  <a:gd name="connsiteY20" fmla="*/ 1291772 h 1683658"/>
                  <a:gd name="connsiteX21" fmla="*/ 4325258 w 6467421"/>
                  <a:gd name="connsiteY21" fmla="*/ 1320800 h 1683658"/>
                  <a:gd name="connsiteX22" fmla="*/ 4528458 w 6467421"/>
                  <a:gd name="connsiteY22" fmla="*/ 1378858 h 1683658"/>
                  <a:gd name="connsiteX23" fmla="*/ 4630058 w 6467421"/>
                  <a:gd name="connsiteY23" fmla="*/ 1451429 h 1683658"/>
                  <a:gd name="connsiteX24" fmla="*/ 4760686 w 6467421"/>
                  <a:gd name="connsiteY24" fmla="*/ 1480458 h 1683658"/>
                  <a:gd name="connsiteX25" fmla="*/ 4949372 w 6467421"/>
                  <a:gd name="connsiteY25" fmla="*/ 1524000 h 1683658"/>
                  <a:gd name="connsiteX26" fmla="*/ 5123543 w 6467421"/>
                  <a:gd name="connsiteY26" fmla="*/ 1553029 h 1683658"/>
                  <a:gd name="connsiteX27" fmla="*/ 5355772 w 6467421"/>
                  <a:gd name="connsiteY27" fmla="*/ 1596572 h 1683658"/>
                  <a:gd name="connsiteX28" fmla="*/ 5486400 w 6467421"/>
                  <a:gd name="connsiteY28" fmla="*/ 1625600 h 1683658"/>
                  <a:gd name="connsiteX29" fmla="*/ 5646058 w 6467421"/>
                  <a:gd name="connsiteY29" fmla="*/ 1654629 h 1683658"/>
                  <a:gd name="connsiteX30" fmla="*/ 5791200 w 6467421"/>
                  <a:gd name="connsiteY30" fmla="*/ 1683658 h 1683658"/>
                  <a:gd name="connsiteX31" fmla="*/ 6125029 w 6467421"/>
                  <a:gd name="connsiteY31" fmla="*/ 1640115 h 1683658"/>
                  <a:gd name="connsiteX32" fmla="*/ 6154058 w 6467421"/>
                  <a:gd name="connsiteY32" fmla="*/ 1567543 h 1683658"/>
                  <a:gd name="connsiteX33" fmla="*/ 6168572 w 6467421"/>
                  <a:gd name="connsiteY33" fmla="*/ 1422400 h 1683658"/>
                  <a:gd name="connsiteX34" fmla="*/ 6299200 w 6467421"/>
                  <a:gd name="connsiteY34" fmla="*/ 1059543 h 1683658"/>
                  <a:gd name="connsiteX35" fmla="*/ 6284686 w 6467421"/>
                  <a:gd name="connsiteY35" fmla="*/ 885372 h 1683658"/>
                  <a:gd name="connsiteX36" fmla="*/ 6139543 w 6467421"/>
                  <a:gd name="connsiteY36" fmla="*/ 696686 h 1683658"/>
                  <a:gd name="connsiteX37" fmla="*/ 6037943 w 6467421"/>
                  <a:gd name="connsiteY37" fmla="*/ 566058 h 1683658"/>
                  <a:gd name="connsiteX38" fmla="*/ 5791200 w 6467421"/>
                  <a:gd name="connsiteY38" fmla="*/ 493486 h 1683658"/>
                  <a:gd name="connsiteX39" fmla="*/ 5544458 w 6467421"/>
                  <a:gd name="connsiteY39" fmla="*/ 420915 h 1683658"/>
                  <a:gd name="connsiteX40" fmla="*/ 4542972 w 6467421"/>
                  <a:gd name="connsiteY40" fmla="*/ 435429 h 1683658"/>
                  <a:gd name="connsiteX41" fmla="*/ 4601029 w 6467421"/>
                  <a:gd name="connsiteY41" fmla="*/ 420915 h 1683658"/>
                  <a:gd name="connsiteX42" fmla="*/ 4746172 w 6467421"/>
                  <a:gd name="connsiteY42" fmla="*/ 391886 h 1683658"/>
                  <a:gd name="connsiteX43" fmla="*/ 5254172 w 6467421"/>
                  <a:gd name="connsiteY43" fmla="*/ 449943 h 1683658"/>
                  <a:gd name="connsiteX44" fmla="*/ 5689600 w 6467421"/>
                  <a:gd name="connsiteY44" fmla="*/ 377372 h 1683658"/>
                  <a:gd name="connsiteX45" fmla="*/ 6226629 w 6467421"/>
                  <a:gd name="connsiteY45" fmla="*/ 464457 h 1683658"/>
                  <a:gd name="connsiteX46" fmla="*/ 5907315 w 6467421"/>
                  <a:gd name="connsiteY46" fmla="*/ 682172 h 1683658"/>
                  <a:gd name="connsiteX47" fmla="*/ 5994400 w 6467421"/>
                  <a:gd name="connsiteY47" fmla="*/ 740229 h 1683658"/>
                  <a:gd name="connsiteX48" fmla="*/ 6125029 w 6467421"/>
                  <a:gd name="connsiteY48" fmla="*/ 798286 h 1683658"/>
                  <a:gd name="connsiteX49" fmla="*/ 6458858 w 6467421"/>
                  <a:gd name="connsiteY49" fmla="*/ 740229 h 1683658"/>
                  <a:gd name="connsiteX50" fmla="*/ 6444343 w 6467421"/>
                  <a:gd name="connsiteY50" fmla="*/ 667658 h 1683658"/>
                  <a:gd name="connsiteX51" fmla="*/ 6371772 w 6467421"/>
                  <a:gd name="connsiteY51" fmla="*/ 493486 h 1683658"/>
                  <a:gd name="connsiteX52" fmla="*/ 6328229 w 6467421"/>
                  <a:gd name="connsiteY52" fmla="*/ 420915 h 1683658"/>
                  <a:gd name="connsiteX53" fmla="*/ 5936343 w 6467421"/>
                  <a:gd name="connsiteY53" fmla="*/ 159658 h 1683658"/>
                  <a:gd name="connsiteX54" fmla="*/ 5704115 w 6467421"/>
                  <a:gd name="connsiteY54" fmla="*/ 101600 h 1683658"/>
                  <a:gd name="connsiteX55" fmla="*/ 4005943 w 6467421"/>
                  <a:gd name="connsiteY55" fmla="*/ 29029 h 1683658"/>
                  <a:gd name="connsiteX56" fmla="*/ 3628572 w 6467421"/>
                  <a:gd name="connsiteY56" fmla="*/ 0 h 1683658"/>
                  <a:gd name="connsiteX57" fmla="*/ 2061029 w 6467421"/>
                  <a:gd name="connsiteY57" fmla="*/ 29029 h 1683658"/>
                  <a:gd name="connsiteX58" fmla="*/ 1698172 w 6467421"/>
                  <a:gd name="connsiteY58" fmla="*/ 87086 h 1683658"/>
                  <a:gd name="connsiteX59" fmla="*/ 1364343 w 6467421"/>
                  <a:gd name="connsiteY59" fmla="*/ 130629 h 1683658"/>
                  <a:gd name="connsiteX60" fmla="*/ 1103086 w 6467421"/>
                  <a:gd name="connsiteY60" fmla="*/ 159658 h 1683658"/>
                  <a:gd name="connsiteX61" fmla="*/ 783772 w 6467421"/>
                  <a:gd name="connsiteY61" fmla="*/ 217715 h 1683658"/>
                  <a:gd name="connsiteX62" fmla="*/ 667658 w 6467421"/>
                  <a:gd name="connsiteY62" fmla="*/ 246743 h 1683658"/>
                  <a:gd name="connsiteX63" fmla="*/ 290286 w 6467421"/>
                  <a:gd name="connsiteY63" fmla="*/ 348343 h 1683658"/>
                  <a:gd name="connsiteX64" fmla="*/ 203200 w 6467421"/>
                  <a:gd name="connsiteY64" fmla="*/ 377372 h 1683658"/>
                  <a:gd name="connsiteX65" fmla="*/ 159658 w 6467421"/>
                  <a:gd name="connsiteY65" fmla="*/ 406400 h 1683658"/>
                  <a:gd name="connsiteX66" fmla="*/ 87086 w 6467421"/>
                  <a:gd name="connsiteY66" fmla="*/ 493486 h 1683658"/>
                  <a:gd name="connsiteX67" fmla="*/ 0 w 6467421"/>
                  <a:gd name="connsiteY67" fmla="*/ 624115 h 1683658"/>
                  <a:gd name="connsiteX0" fmla="*/ 130629 w 6551676"/>
                  <a:gd name="connsiteY0" fmla="*/ 653143 h 1683658"/>
                  <a:gd name="connsiteX1" fmla="*/ 420915 w 6551676"/>
                  <a:gd name="connsiteY1" fmla="*/ 812800 h 1683658"/>
                  <a:gd name="connsiteX2" fmla="*/ 754743 w 6551676"/>
                  <a:gd name="connsiteY2" fmla="*/ 1001486 h 1683658"/>
                  <a:gd name="connsiteX3" fmla="*/ 1204686 w 6551676"/>
                  <a:gd name="connsiteY3" fmla="*/ 1161143 h 1683658"/>
                  <a:gd name="connsiteX4" fmla="*/ 1538515 w 6551676"/>
                  <a:gd name="connsiteY4" fmla="*/ 1204686 h 1683658"/>
                  <a:gd name="connsiteX5" fmla="*/ 2220686 w 6551676"/>
                  <a:gd name="connsiteY5" fmla="*/ 1117600 h 1683658"/>
                  <a:gd name="connsiteX6" fmla="*/ 2278743 w 6551676"/>
                  <a:gd name="connsiteY6" fmla="*/ 1045029 h 1683658"/>
                  <a:gd name="connsiteX7" fmla="*/ 2365829 w 6551676"/>
                  <a:gd name="connsiteY7" fmla="*/ 783772 h 1683658"/>
                  <a:gd name="connsiteX8" fmla="*/ 2525486 w 6551676"/>
                  <a:gd name="connsiteY8" fmla="*/ 711200 h 1683658"/>
                  <a:gd name="connsiteX9" fmla="*/ 2598058 w 6551676"/>
                  <a:gd name="connsiteY9" fmla="*/ 682172 h 1683658"/>
                  <a:gd name="connsiteX10" fmla="*/ 2728686 w 6551676"/>
                  <a:gd name="connsiteY10" fmla="*/ 653143 h 1683658"/>
                  <a:gd name="connsiteX11" fmla="*/ 2844800 w 6551676"/>
                  <a:gd name="connsiteY11" fmla="*/ 609600 h 1683658"/>
                  <a:gd name="connsiteX12" fmla="*/ 2888343 w 6551676"/>
                  <a:gd name="connsiteY12" fmla="*/ 595086 h 1683658"/>
                  <a:gd name="connsiteX13" fmla="*/ 3309258 w 6551676"/>
                  <a:gd name="connsiteY13" fmla="*/ 609600 h 1683658"/>
                  <a:gd name="connsiteX14" fmla="*/ 3352800 w 6551676"/>
                  <a:gd name="connsiteY14" fmla="*/ 638629 h 1683658"/>
                  <a:gd name="connsiteX15" fmla="*/ 3541486 w 6551676"/>
                  <a:gd name="connsiteY15" fmla="*/ 899886 h 1683658"/>
                  <a:gd name="connsiteX16" fmla="*/ 3614058 w 6551676"/>
                  <a:gd name="connsiteY16" fmla="*/ 957943 h 1683658"/>
                  <a:gd name="connsiteX17" fmla="*/ 3672115 w 6551676"/>
                  <a:gd name="connsiteY17" fmla="*/ 1045029 h 1683658"/>
                  <a:gd name="connsiteX18" fmla="*/ 3701143 w 6551676"/>
                  <a:gd name="connsiteY18" fmla="*/ 1146629 h 1683658"/>
                  <a:gd name="connsiteX19" fmla="*/ 3904343 w 6551676"/>
                  <a:gd name="connsiteY19" fmla="*/ 1277258 h 1683658"/>
                  <a:gd name="connsiteX20" fmla="*/ 3991429 w 6551676"/>
                  <a:gd name="connsiteY20" fmla="*/ 1291772 h 1683658"/>
                  <a:gd name="connsiteX21" fmla="*/ 4325258 w 6551676"/>
                  <a:gd name="connsiteY21" fmla="*/ 1320800 h 1683658"/>
                  <a:gd name="connsiteX22" fmla="*/ 4528458 w 6551676"/>
                  <a:gd name="connsiteY22" fmla="*/ 1378858 h 1683658"/>
                  <a:gd name="connsiteX23" fmla="*/ 4630058 w 6551676"/>
                  <a:gd name="connsiteY23" fmla="*/ 1451429 h 1683658"/>
                  <a:gd name="connsiteX24" fmla="*/ 4760686 w 6551676"/>
                  <a:gd name="connsiteY24" fmla="*/ 1480458 h 1683658"/>
                  <a:gd name="connsiteX25" fmla="*/ 4949372 w 6551676"/>
                  <a:gd name="connsiteY25" fmla="*/ 1524000 h 1683658"/>
                  <a:gd name="connsiteX26" fmla="*/ 5123543 w 6551676"/>
                  <a:gd name="connsiteY26" fmla="*/ 1553029 h 1683658"/>
                  <a:gd name="connsiteX27" fmla="*/ 5355772 w 6551676"/>
                  <a:gd name="connsiteY27" fmla="*/ 1596572 h 1683658"/>
                  <a:gd name="connsiteX28" fmla="*/ 5486400 w 6551676"/>
                  <a:gd name="connsiteY28" fmla="*/ 1625600 h 1683658"/>
                  <a:gd name="connsiteX29" fmla="*/ 5646058 w 6551676"/>
                  <a:gd name="connsiteY29" fmla="*/ 1654629 h 1683658"/>
                  <a:gd name="connsiteX30" fmla="*/ 5791200 w 6551676"/>
                  <a:gd name="connsiteY30" fmla="*/ 1683658 h 1683658"/>
                  <a:gd name="connsiteX31" fmla="*/ 6125029 w 6551676"/>
                  <a:gd name="connsiteY31" fmla="*/ 1640115 h 1683658"/>
                  <a:gd name="connsiteX32" fmla="*/ 6154058 w 6551676"/>
                  <a:gd name="connsiteY32" fmla="*/ 1567543 h 1683658"/>
                  <a:gd name="connsiteX33" fmla="*/ 6168572 w 6551676"/>
                  <a:gd name="connsiteY33" fmla="*/ 1422400 h 1683658"/>
                  <a:gd name="connsiteX34" fmla="*/ 6299200 w 6551676"/>
                  <a:gd name="connsiteY34" fmla="*/ 1059543 h 1683658"/>
                  <a:gd name="connsiteX35" fmla="*/ 6284686 w 6551676"/>
                  <a:gd name="connsiteY35" fmla="*/ 885372 h 1683658"/>
                  <a:gd name="connsiteX36" fmla="*/ 6139543 w 6551676"/>
                  <a:gd name="connsiteY36" fmla="*/ 696686 h 1683658"/>
                  <a:gd name="connsiteX37" fmla="*/ 6037943 w 6551676"/>
                  <a:gd name="connsiteY37" fmla="*/ 566058 h 1683658"/>
                  <a:gd name="connsiteX38" fmla="*/ 5791200 w 6551676"/>
                  <a:gd name="connsiteY38" fmla="*/ 493486 h 1683658"/>
                  <a:gd name="connsiteX39" fmla="*/ 5544458 w 6551676"/>
                  <a:gd name="connsiteY39" fmla="*/ 420915 h 1683658"/>
                  <a:gd name="connsiteX40" fmla="*/ 4542972 w 6551676"/>
                  <a:gd name="connsiteY40" fmla="*/ 435429 h 1683658"/>
                  <a:gd name="connsiteX41" fmla="*/ 4601029 w 6551676"/>
                  <a:gd name="connsiteY41" fmla="*/ 420915 h 1683658"/>
                  <a:gd name="connsiteX42" fmla="*/ 4746172 w 6551676"/>
                  <a:gd name="connsiteY42" fmla="*/ 391886 h 1683658"/>
                  <a:gd name="connsiteX43" fmla="*/ 5254172 w 6551676"/>
                  <a:gd name="connsiteY43" fmla="*/ 449943 h 1683658"/>
                  <a:gd name="connsiteX44" fmla="*/ 5689600 w 6551676"/>
                  <a:gd name="connsiteY44" fmla="*/ 377372 h 1683658"/>
                  <a:gd name="connsiteX45" fmla="*/ 6226629 w 6551676"/>
                  <a:gd name="connsiteY45" fmla="*/ 464457 h 1683658"/>
                  <a:gd name="connsiteX46" fmla="*/ 5907315 w 6551676"/>
                  <a:gd name="connsiteY46" fmla="*/ 682172 h 1683658"/>
                  <a:gd name="connsiteX47" fmla="*/ 6545943 w 6551676"/>
                  <a:gd name="connsiteY47" fmla="*/ 624114 h 1683658"/>
                  <a:gd name="connsiteX48" fmla="*/ 6125029 w 6551676"/>
                  <a:gd name="connsiteY48" fmla="*/ 798286 h 1683658"/>
                  <a:gd name="connsiteX49" fmla="*/ 6458858 w 6551676"/>
                  <a:gd name="connsiteY49" fmla="*/ 740229 h 1683658"/>
                  <a:gd name="connsiteX50" fmla="*/ 6444343 w 6551676"/>
                  <a:gd name="connsiteY50" fmla="*/ 667658 h 1683658"/>
                  <a:gd name="connsiteX51" fmla="*/ 6371772 w 6551676"/>
                  <a:gd name="connsiteY51" fmla="*/ 493486 h 1683658"/>
                  <a:gd name="connsiteX52" fmla="*/ 6328229 w 6551676"/>
                  <a:gd name="connsiteY52" fmla="*/ 420915 h 1683658"/>
                  <a:gd name="connsiteX53" fmla="*/ 5936343 w 6551676"/>
                  <a:gd name="connsiteY53" fmla="*/ 159658 h 1683658"/>
                  <a:gd name="connsiteX54" fmla="*/ 5704115 w 6551676"/>
                  <a:gd name="connsiteY54" fmla="*/ 101600 h 1683658"/>
                  <a:gd name="connsiteX55" fmla="*/ 4005943 w 6551676"/>
                  <a:gd name="connsiteY55" fmla="*/ 29029 h 1683658"/>
                  <a:gd name="connsiteX56" fmla="*/ 3628572 w 6551676"/>
                  <a:gd name="connsiteY56" fmla="*/ 0 h 1683658"/>
                  <a:gd name="connsiteX57" fmla="*/ 2061029 w 6551676"/>
                  <a:gd name="connsiteY57" fmla="*/ 29029 h 1683658"/>
                  <a:gd name="connsiteX58" fmla="*/ 1698172 w 6551676"/>
                  <a:gd name="connsiteY58" fmla="*/ 87086 h 1683658"/>
                  <a:gd name="connsiteX59" fmla="*/ 1364343 w 6551676"/>
                  <a:gd name="connsiteY59" fmla="*/ 130629 h 1683658"/>
                  <a:gd name="connsiteX60" fmla="*/ 1103086 w 6551676"/>
                  <a:gd name="connsiteY60" fmla="*/ 159658 h 1683658"/>
                  <a:gd name="connsiteX61" fmla="*/ 783772 w 6551676"/>
                  <a:gd name="connsiteY61" fmla="*/ 217715 h 1683658"/>
                  <a:gd name="connsiteX62" fmla="*/ 667658 w 6551676"/>
                  <a:gd name="connsiteY62" fmla="*/ 246743 h 1683658"/>
                  <a:gd name="connsiteX63" fmla="*/ 290286 w 6551676"/>
                  <a:gd name="connsiteY63" fmla="*/ 348343 h 1683658"/>
                  <a:gd name="connsiteX64" fmla="*/ 203200 w 6551676"/>
                  <a:gd name="connsiteY64" fmla="*/ 377372 h 1683658"/>
                  <a:gd name="connsiteX65" fmla="*/ 159658 w 6551676"/>
                  <a:gd name="connsiteY65" fmla="*/ 406400 h 1683658"/>
                  <a:gd name="connsiteX66" fmla="*/ 87086 w 6551676"/>
                  <a:gd name="connsiteY66" fmla="*/ 493486 h 1683658"/>
                  <a:gd name="connsiteX67" fmla="*/ 0 w 6551676"/>
                  <a:gd name="connsiteY67" fmla="*/ 624115 h 1683658"/>
                  <a:gd name="connsiteX0" fmla="*/ 130629 w 6556806"/>
                  <a:gd name="connsiteY0" fmla="*/ 653143 h 1683658"/>
                  <a:gd name="connsiteX1" fmla="*/ 420915 w 6556806"/>
                  <a:gd name="connsiteY1" fmla="*/ 812800 h 1683658"/>
                  <a:gd name="connsiteX2" fmla="*/ 754743 w 6556806"/>
                  <a:gd name="connsiteY2" fmla="*/ 1001486 h 1683658"/>
                  <a:gd name="connsiteX3" fmla="*/ 1204686 w 6556806"/>
                  <a:gd name="connsiteY3" fmla="*/ 1161143 h 1683658"/>
                  <a:gd name="connsiteX4" fmla="*/ 1538515 w 6556806"/>
                  <a:gd name="connsiteY4" fmla="*/ 1204686 h 1683658"/>
                  <a:gd name="connsiteX5" fmla="*/ 2220686 w 6556806"/>
                  <a:gd name="connsiteY5" fmla="*/ 1117600 h 1683658"/>
                  <a:gd name="connsiteX6" fmla="*/ 2278743 w 6556806"/>
                  <a:gd name="connsiteY6" fmla="*/ 1045029 h 1683658"/>
                  <a:gd name="connsiteX7" fmla="*/ 2365829 w 6556806"/>
                  <a:gd name="connsiteY7" fmla="*/ 783772 h 1683658"/>
                  <a:gd name="connsiteX8" fmla="*/ 2525486 w 6556806"/>
                  <a:gd name="connsiteY8" fmla="*/ 711200 h 1683658"/>
                  <a:gd name="connsiteX9" fmla="*/ 2598058 w 6556806"/>
                  <a:gd name="connsiteY9" fmla="*/ 682172 h 1683658"/>
                  <a:gd name="connsiteX10" fmla="*/ 2728686 w 6556806"/>
                  <a:gd name="connsiteY10" fmla="*/ 653143 h 1683658"/>
                  <a:gd name="connsiteX11" fmla="*/ 2844800 w 6556806"/>
                  <a:gd name="connsiteY11" fmla="*/ 609600 h 1683658"/>
                  <a:gd name="connsiteX12" fmla="*/ 2888343 w 6556806"/>
                  <a:gd name="connsiteY12" fmla="*/ 595086 h 1683658"/>
                  <a:gd name="connsiteX13" fmla="*/ 3309258 w 6556806"/>
                  <a:gd name="connsiteY13" fmla="*/ 609600 h 1683658"/>
                  <a:gd name="connsiteX14" fmla="*/ 3352800 w 6556806"/>
                  <a:gd name="connsiteY14" fmla="*/ 638629 h 1683658"/>
                  <a:gd name="connsiteX15" fmla="*/ 3541486 w 6556806"/>
                  <a:gd name="connsiteY15" fmla="*/ 899886 h 1683658"/>
                  <a:gd name="connsiteX16" fmla="*/ 3614058 w 6556806"/>
                  <a:gd name="connsiteY16" fmla="*/ 957943 h 1683658"/>
                  <a:gd name="connsiteX17" fmla="*/ 3672115 w 6556806"/>
                  <a:gd name="connsiteY17" fmla="*/ 1045029 h 1683658"/>
                  <a:gd name="connsiteX18" fmla="*/ 3701143 w 6556806"/>
                  <a:gd name="connsiteY18" fmla="*/ 1146629 h 1683658"/>
                  <a:gd name="connsiteX19" fmla="*/ 3904343 w 6556806"/>
                  <a:gd name="connsiteY19" fmla="*/ 1277258 h 1683658"/>
                  <a:gd name="connsiteX20" fmla="*/ 3991429 w 6556806"/>
                  <a:gd name="connsiteY20" fmla="*/ 1291772 h 1683658"/>
                  <a:gd name="connsiteX21" fmla="*/ 4325258 w 6556806"/>
                  <a:gd name="connsiteY21" fmla="*/ 1320800 h 1683658"/>
                  <a:gd name="connsiteX22" fmla="*/ 4528458 w 6556806"/>
                  <a:gd name="connsiteY22" fmla="*/ 1378858 h 1683658"/>
                  <a:gd name="connsiteX23" fmla="*/ 4630058 w 6556806"/>
                  <a:gd name="connsiteY23" fmla="*/ 1451429 h 1683658"/>
                  <a:gd name="connsiteX24" fmla="*/ 4760686 w 6556806"/>
                  <a:gd name="connsiteY24" fmla="*/ 1480458 h 1683658"/>
                  <a:gd name="connsiteX25" fmla="*/ 4949372 w 6556806"/>
                  <a:gd name="connsiteY25" fmla="*/ 1524000 h 1683658"/>
                  <a:gd name="connsiteX26" fmla="*/ 5123543 w 6556806"/>
                  <a:gd name="connsiteY26" fmla="*/ 1553029 h 1683658"/>
                  <a:gd name="connsiteX27" fmla="*/ 5355772 w 6556806"/>
                  <a:gd name="connsiteY27" fmla="*/ 1596572 h 1683658"/>
                  <a:gd name="connsiteX28" fmla="*/ 5486400 w 6556806"/>
                  <a:gd name="connsiteY28" fmla="*/ 1625600 h 1683658"/>
                  <a:gd name="connsiteX29" fmla="*/ 5646058 w 6556806"/>
                  <a:gd name="connsiteY29" fmla="*/ 1654629 h 1683658"/>
                  <a:gd name="connsiteX30" fmla="*/ 5791200 w 6556806"/>
                  <a:gd name="connsiteY30" fmla="*/ 1683658 h 1683658"/>
                  <a:gd name="connsiteX31" fmla="*/ 6125029 w 6556806"/>
                  <a:gd name="connsiteY31" fmla="*/ 1640115 h 1683658"/>
                  <a:gd name="connsiteX32" fmla="*/ 6154058 w 6556806"/>
                  <a:gd name="connsiteY32" fmla="*/ 1567543 h 1683658"/>
                  <a:gd name="connsiteX33" fmla="*/ 6168572 w 6556806"/>
                  <a:gd name="connsiteY33" fmla="*/ 1422400 h 1683658"/>
                  <a:gd name="connsiteX34" fmla="*/ 6299200 w 6556806"/>
                  <a:gd name="connsiteY34" fmla="*/ 1059543 h 1683658"/>
                  <a:gd name="connsiteX35" fmla="*/ 6284686 w 6556806"/>
                  <a:gd name="connsiteY35" fmla="*/ 885372 h 1683658"/>
                  <a:gd name="connsiteX36" fmla="*/ 6139543 w 6556806"/>
                  <a:gd name="connsiteY36" fmla="*/ 696686 h 1683658"/>
                  <a:gd name="connsiteX37" fmla="*/ 6037943 w 6556806"/>
                  <a:gd name="connsiteY37" fmla="*/ 566058 h 1683658"/>
                  <a:gd name="connsiteX38" fmla="*/ 5791200 w 6556806"/>
                  <a:gd name="connsiteY38" fmla="*/ 493486 h 1683658"/>
                  <a:gd name="connsiteX39" fmla="*/ 5544458 w 6556806"/>
                  <a:gd name="connsiteY39" fmla="*/ 420915 h 1683658"/>
                  <a:gd name="connsiteX40" fmla="*/ 4542972 w 6556806"/>
                  <a:gd name="connsiteY40" fmla="*/ 435429 h 1683658"/>
                  <a:gd name="connsiteX41" fmla="*/ 4601029 w 6556806"/>
                  <a:gd name="connsiteY41" fmla="*/ 420915 h 1683658"/>
                  <a:gd name="connsiteX42" fmla="*/ 4746172 w 6556806"/>
                  <a:gd name="connsiteY42" fmla="*/ 391886 h 1683658"/>
                  <a:gd name="connsiteX43" fmla="*/ 5254172 w 6556806"/>
                  <a:gd name="connsiteY43" fmla="*/ 449943 h 1683658"/>
                  <a:gd name="connsiteX44" fmla="*/ 5689600 w 6556806"/>
                  <a:gd name="connsiteY44" fmla="*/ 377372 h 1683658"/>
                  <a:gd name="connsiteX45" fmla="*/ 6226629 w 6556806"/>
                  <a:gd name="connsiteY45" fmla="*/ 464457 h 1683658"/>
                  <a:gd name="connsiteX46" fmla="*/ 6415315 w 6556806"/>
                  <a:gd name="connsiteY46" fmla="*/ 493487 h 1683658"/>
                  <a:gd name="connsiteX47" fmla="*/ 6545943 w 6556806"/>
                  <a:gd name="connsiteY47" fmla="*/ 624114 h 1683658"/>
                  <a:gd name="connsiteX48" fmla="*/ 6125029 w 6556806"/>
                  <a:gd name="connsiteY48" fmla="*/ 798286 h 1683658"/>
                  <a:gd name="connsiteX49" fmla="*/ 6458858 w 6556806"/>
                  <a:gd name="connsiteY49" fmla="*/ 740229 h 1683658"/>
                  <a:gd name="connsiteX50" fmla="*/ 6444343 w 6556806"/>
                  <a:gd name="connsiteY50" fmla="*/ 667658 h 1683658"/>
                  <a:gd name="connsiteX51" fmla="*/ 6371772 w 6556806"/>
                  <a:gd name="connsiteY51" fmla="*/ 493486 h 1683658"/>
                  <a:gd name="connsiteX52" fmla="*/ 6328229 w 6556806"/>
                  <a:gd name="connsiteY52" fmla="*/ 420915 h 1683658"/>
                  <a:gd name="connsiteX53" fmla="*/ 5936343 w 6556806"/>
                  <a:gd name="connsiteY53" fmla="*/ 159658 h 1683658"/>
                  <a:gd name="connsiteX54" fmla="*/ 5704115 w 6556806"/>
                  <a:gd name="connsiteY54" fmla="*/ 101600 h 1683658"/>
                  <a:gd name="connsiteX55" fmla="*/ 4005943 w 6556806"/>
                  <a:gd name="connsiteY55" fmla="*/ 29029 h 1683658"/>
                  <a:gd name="connsiteX56" fmla="*/ 3628572 w 6556806"/>
                  <a:gd name="connsiteY56" fmla="*/ 0 h 1683658"/>
                  <a:gd name="connsiteX57" fmla="*/ 2061029 w 6556806"/>
                  <a:gd name="connsiteY57" fmla="*/ 29029 h 1683658"/>
                  <a:gd name="connsiteX58" fmla="*/ 1698172 w 6556806"/>
                  <a:gd name="connsiteY58" fmla="*/ 87086 h 1683658"/>
                  <a:gd name="connsiteX59" fmla="*/ 1364343 w 6556806"/>
                  <a:gd name="connsiteY59" fmla="*/ 130629 h 1683658"/>
                  <a:gd name="connsiteX60" fmla="*/ 1103086 w 6556806"/>
                  <a:gd name="connsiteY60" fmla="*/ 159658 h 1683658"/>
                  <a:gd name="connsiteX61" fmla="*/ 783772 w 6556806"/>
                  <a:gd name="connsiteY61" fmla="*/ 217715 h 1683658"/>
                  <a:gd name="connsiteX62" fmla="*/ 667658 w 6556806"/>
                  <a:gd name="connsiteY62" fmla="*/ 246743 h 1683658"/>
                  <a:gd name="connsiteX63" fmla="*/ 290286 w 6556806"/>
                  <a:gd name="connsiteY63" fmla="*/ 348343 h 1683658"/>
                  <a:gd name="connsiteX64" fmla="*/ 203200 w 6556806"/>
                  <a:gd name="connsiteY64" fmla="*/ 377372 h 1683658"/>
                  <a:gd name="connsiteX65" fmla="*/ 159658 w 6556806"/>
                  <a:gd name="connsiteY65" fmla="*/ 406400 h 1683658"/>
                  <a:gd name="connsiteX66" fmla="*/ 87086 w 6556806"/>
                  <a:gd name="connsiteY66" fmla="*/ 493486 h 1683658"/>
                  <a:gd name="connsiteX67" fmla="*/ 0 w 6556806"/>
                  <a:gd name="connsiteY67" fmla="*/ 624115 h 1683658"/>
                  <a:gd name="connsiteX0" fmla="*/ 130629 w 6556806"/>
                  <a:gd name="connsiteY0" fmla="*/ 653143 h 1683658"/>
                  <a:gd name="connsiteX1" fmla="*/ 420915 w 6556806"/>
                  <a:gd name="connsiteY1" fmla="*/ 812800 h 1683658"/>
                  <a:gd name="connsiteX2" fmla="*/ 754743 w 6556806"/>
                  <a:gd name="connsiteY2" fmla="*/ 1001486 h 1683658"/>
                  <a:gd name="connsiteX3" fmla="*/ 1204686 w 6556806"/>
                  <a:gd name="connsiteY3" fmla="*/ 1161143 h 1683658"/>
                  <a:gd name="connsiteX4" fmla="*/ 1538515 w 6556806"/>
                  <a:gd name="connsiteY4" fmla="*/ 1204686 h 1683658"/>
                  <a:gd name="connsiteX5" fmla="*/ 2220686 w 6556806"/>
                  <a:gd name="connsiteY5" fmla="*/ 1117600 h 1683658"/>
                  <a:gd name="connsiteX6" fmla="*/ 2278743 w 6556806"/>
                  <a:gd name="connsiteY6" fmla="*/ 1045029 h 1683658"/>
                  <a:gd name="connsiteX7" fmla="*/ 2365829 w 6556806"/>
                  <a:gd name="connsiteY7" fmla="*/ 783772 h 1683658"/>
                  <a:gd name="connsiteX8" fmla="*/ 2525486 w 6556806"/>
                  <a:gd name="connsiteY8" fmla="*/ 711200 h 1683658"/>
                  <a:gd name="connsiteX9" fmla="*/ 2598058 w 6556806"/>
                  <a:gd name="connsiteY9" fmla="*/ 682172 h 1683658"/>
                  <a:gd name="connsiteX10" fmla="*/ 2728686 w 6556806"/>
                  <a:gd name="connsiteY10" fmla="*/ 653143 h 1683658"/>
                  <a:gd name="connsiteX11" fmla="*/ 2844800 w 6556806"/>
                  <a:gd name="connsiteY11" fmla="*/ 609600 h 1683658"/>
                  <a:gd name="connsiteX12" fmla="*/ 2888343 w 6556806"/>
                  <a:gd name="connsiteY12" fmla="*/ 595086 h 1683658"/>
                  <a:gd name="connsiteX13" fmla="*/ 3309258 w 6556806"/>
                  <a:gd name="connsiteY13" fmla="*/ 609600 h 1683658"/>
                  <a:gd name="connsiteX14" fmla="*/ 3352800 w 6556806"/>
                  <a:gd name="connsiteY14" fmla="*/ 638629 h 1683658"/>
                  <a:gd name="connsiteX15" fmla="*/ 3541486 w 6556806"/>
                  <a:gd name="connsiteY15" fmla="*/ 899886 h 1683658"/>
                  <a:gd name="connsiteX16" fmla="*/ 3614058 w 6556806"/>
                  <a:gd name="connsiteY16" fmla="*/ 957943 h 1683658"/>
                  <a:gd name="connsiteX17" fmla="*/ 3672115 w 6556806"/>
                  <a:gd name="connsiteY17" fmla="*/ 1045029 h 1683658"/>
                  <a:gd name="connsiteX18" fmla="*/ 3701143 w 6556806"/>
                  <a:gd name="connsiteY18" fmla="*/ 1146629 h 1683658"/>
                  <a:gd name="connsiteX19" fmla="*/ 3904343 w 6556806"/>
                  <a:gd name="connsiteY19" fmla="*/ 1277258 h 1683658"/>
                  <a:gd name="connsiteX20" fmla="*/ 3991429 w 6556806"/>
                  <a:gd name="connsiteY20" fmla="*/ 1291772 h 1683658"/>
                  <a:gd name="connsiteX21" fmla="*/ 4325258 w 6556806"/>
                  <a:gd name="connsiteY21" fmla="*/ 1320800 h 1683658"/>
                  <a:gd name="connsiteX22" fmla="*/ 4528458 w 6556806"/>
                  <a:gd name="connsiteY22" fmla="*/ 1378858 h 1683658"/>
                  <a:gd name="connsiteX23" fmla="*/ 4630058 w 6556806"/>
                  <a:gd name="connsiteY23" fmla="*/ 1451429 h 1683658"/>
                  <a:gd name="connsiteX24" fmla="*/ 4760686 w 6556806"/>
                  <a:gd name="connsiteY24" fmla="*/ 1480458 h 1683658"/>
                  <a:gd name="connsiteX25" fmla="*/ 4949372 w 6556806"/>
                  <a:gd name="connsiteY25" fmla="*/ 1524000 h 1683658"/>
                  <a:gd name="connsiteX26" fmla="*/ 5123543 w 6556806"/>
                  <a:gd name="connsiteY26" fmla="*/ 1553029 h 1683658"/>
                  <a:gd name="connsiteX27" fmla="*/ 5355772 w 6556806"/>
                  <a:gd name="connsiteY27" fmla="*/ 1596572 h 1683658"/>
                  <a:gd name="connsiteX28" fmla="*/ 5486400 w 6556806"/>
                  <a:gd name="connsiteY28" fmla="*/ 1625600 h 1683658"/>
                  <a:gd name="connsiteX29" fmla="*/ 5646058 w 6556806"/>
                  <a:gd name="connsiteY29" fmla="*/ 1654629 h 1683658"/>
                  <a:gd name="connsiteX30" fmla="*/ 5791200 w 6556806"/>
                  <a:gd name="connsiteY30" fmla="*/ 1683658 h 1683658"/>
                  <a:gd name="connsiteX31" fmla="*/ 6125029 w 6556806"/>
                  <a:gd name="connsiteY31" fmla="*/ 1640115 h 1683658"/>
                  <a:gd name="connsiteX32" fmla="*/ 6154058 w 6556806"/>
                  <a:gd name="connsiteY32" fmla="*/ 1567543 h 1683658"/>
                  <a:gd name="connsiteX33" fmla="*/ 6168572 w 6556806"/>
                  <a:gd name="connsiteY33" fmla="*/ 1422400 h 1683658"/>
                  <a:gd name="connsiteX34" fmla="*/ 6299200 w 6556806"/>
                  <a:gd name="connsiteY34" fmla="*/ 1059543 h 1683658"/>
                  <a:gd name="connsiteX35" fmla="*/ 6284686 w 6556806"/>
                  <a:gd name="connsiteY35" fmla="*/ 885372 h 1683658"/>
                  <a:gd name="connsiteX36" fmla="*/ 6139543 w 6556806"/>
                  <a:gd name="connsiteY36" fmla="*/ 696686 h 1683658"/>
                  <a:gd name="connsiteX37" fmla="*/ 6168572 w 6556806"/>
                  <a:gd name="connsiteY37" fmla="*/ 493486 h 1683658"/>
                  <a:gd name="connsiteX38" fmla="*/ 5791200 w 6556806"/>
                  <a:gd name="connsiteY38" fmla="*/ 493486 h 1683658"/>
                  <a:gd name="connsiteX39" fmla="*/ 5544458 w 6556806"/>
                  <a:gd name="connsiteY39" fmla="*/ 420915 h 1683658"/>
                  <a:gd name="connsiteX40" fmla="*/ 4542972 w 6556806"/>
                  <a:gd name="connsiteY40" fmla="*/ 435429 h 1683658"/>
                  <a:gd name="connsiteX41" fmla="*/ 4601029 w 6556806"/>
                  <a:gd name="connsiteY41" fmla="*/ 420915 h 1683658"/>
                  <a:gd name="connsiteX42" fmla="*/ 4746172 w 6556806"/>
                  <a:gd name="connsiteY42" fmla="*/ 391886 h 1683658"/>
                  <a:gd name="connsiteX43" fmla="*/ 5254172 w 6556806"/>
                  <a:gd name="connsiteY43" fmla="*/ 449943 h 1683658"/>
                  <a:gd name="connsiteX44" fmla="*/ 5689600 w 6556806"/>
                  <a:gd name="connsiteY44" fmla="*/ 377372 h 1683658"/>
                  <a:gd name="connsiteX45" fmla="*/ 6226629 w 6556806"/>
                  <a:gd name="connsiteY45" fmla="*/ 464457 h 1683658"/>
                  <a:gd name="connsiteX46" fmla="*/ 6415315 w 6556806"/>
                  <a:gd name="connsiteY46" fmla="*/ 493487 h 1683658"/>
                  <a:gd name="connsiteX47" fmla="*/ 6545943 w 6556806"/>
                  <a:gd name="connsiteY47" fmla="*/ 624114 h 1683658"/>
                  <a:gd name="connsiteX48" fmla="*/ 6125029 w 6556806"/>
                  <a:gd name="connsiteY48" fmla="*/ 798286 h 1683658"/>
                  <a:gd name="connsiteX49" fmla="*/ 6458858 w 6556806"/>
                  <a:gd name="connsiteY49" fmla="*/ 740229 h 1683658"/>
                  <a:gd name="connsiteX50" fmla="*/ 6444343 w 6556806"/>
                  <a:gd name="connsiteY50" fmla="*/ 667658 h 1683658"/>
                  <a:gd name="connsiteX51" fmla="*/ 6371772 w 6556806"/>
                  <a:gd name="connsiteY51" fmla="*/ 493486 h 1683658"/>
                  <a:gd name="connsiteX52" fmla="*/ 6328229 w 6556806"/>
                  <a:gd name="connsiteY52" fmla="*/ 420915 h 1683658"/>
                  <a:gd name="connsiteX53" fmla="*/ 5936343 w 6556806"/>
                  <a:gd name="connsiteY53" fmla="*/ 159658 h 1683658"/>
                  <a:gd name="connsiteX54" fmla="*/ 5704115 w 6556806"/>
                  <a:gd name="connsiteY54" fmla="*/ 101600 h 1683658"/>
                  <a:gd name="connsiteX55" fmla="*/ 4005943 w 6556806"/>
                  <a:gd name="connsiteY55" fmla="*/ 29029 h 1683658"/>
                  <a:gd name="connsiteX56" fmla="*/ 3628572 w 6556806"/>
                  <a:gd name="connsiteY56" fmla="*/ 0 h 1683658"/>
                  <a:gd name="connsiteX57" fmla="*/ 2061029 w 6556806"/>
                  <a:gd name="connsiteY57" fmla="*/ 29029 h 1683658"/>
                  <a:gd name="connsiteX58" fmla="*/ 1698172 w 6556806"/>
                  <a:gd name="connsiteY58" fmla="*/ 87086 h 1683658"/>
                  <a:gd name="connsiteX59" fmla="*/ 1364343 w 6556806"/>
                  <a:gd name="connsiteY59" fmla="*/ 130629 h 1683658"/>
                  <a:gd name="connsiteX60" fmla="*/ 1103086 w 6556806"/>
                  <a:gd name="connsiteY60" fmla="*/ 159658 h 1683658"/>
                  <a:gd name="connsiteX61" fmla="*/ 783772 w 6556806"/>
                  <a:gd name="connsiteY61" fmla="*/ 217715 h 1683658"/>
                  <a:gd name="connsiteX62" fmla="*/ 667658 w 6556806"/>
                  <a:gd name="connsiteY62" fmla="*/ 246743 h 1683658"/>
                  <a:gd name="connsiteX63" fmla="*/ 290286 w 6556806"/>
                  <a:gd name="connsiteY63" fmla="*/ 348343 h 1683658"/>
                  <a:gd name="connsiteX64" fmla="*/ 203200 w 6556806"/>
                  <a:gd name="connsiteY64" fmla="*/ 377372 h 1683658"/>
                  <a:gd name="connsiteX65" fmla="*/ 159658 w 6556806"/>
                  <a:gd name="connsiteY65" fmla="*/ 406400 h 1683658"/>
                  <a:gd name="connsiteX66" fmla="*/ 87086 w 6556806"/>
                  <a:gd name="connsiteY66" fmla="*/ 493486 h 1683658"/>
                  <a:gd name="connsiteX67" fmla="*/ 0 w 6556806"/>
                  <a:gd name="connsiteY67" fmla="*/ 624115 h 1683658"/>
                  <a:gd name="connsiteX0" fmla="*/ 130629 w 6556806"/>
                  <a:gd name="connsiteY0" fmla="*/ 653143 h 1683658"/>
                  <a:gd name="connsiteX1" fmla="*/ 420915 w 6556806"/>
                  <a:gd name="connsiteY1" fmla="*/ 812800 h 1683658"/>
                  <a:gd name="connsiteX2" fmla="*/ 754743 w 6556806"/>
                  <a:gd name="connsiteY2" fmla="*/ 1001486 h 1683658"/>
                  <a:gd name="connsiteX3" fmla="*/ 1204686 w 6556806"/>
                  <a:gd name="connsiteY3" fmla="*/ 1161143 h 1683658"/>
                  <a:gd name="connsiteX4" fmla="*/ 1538515 w 6556806"/>
                  <a:gd name="connsiteY4" fmla="*/ 1204686 h 1683658"/>
                  <a:gd name="connsiteX5" fmla="*/ 2220686 w 6556806"/>
                  <a:gd name="connsiteY5" fmla="*/ 1117600 h 1683658"/>
                  <a:gd name="connsiteX6" fmla="*/ 2278743 w 6556806"/>
                  <a:gd name="connsiteY6" fmla="*/ 1045029 h 1683658"/>
                  <a:gd name="connsiteX7" fmla="*/ 2365829 w 6556806"/>
                  <a:gd name="connsiteY7" fmla="*/ 783772 h 1683658"/>
                  <a:gd name="connsiteX8" fmla="*/ 2525486 w 6556806"/>
                  <a:gd name="connsiteY8" fmla="*/ 711200 h 1683658"/>
                  <a:gd name="connsiteX9" fmla="*/ 2598058 w 6556806"/>
                  <a:gd name="connsiteY9" fmla="*/ 682172 h 1683658"/>
                  <a:gd name="connsiteX10" fmla="*/ 2728686 w 6556806"/>
                  <a:gd name="connsiteY10" fmla="*/ 653143 h 1683658"/>
                  <a:gd name="connsiteX11" fmla="*/ 2844800 w 6556806"/>
                  <a:gd name="connsiteY11" fmla="*/ 609600 h 1683658"/>
                  <a:gd name="connsiteX12" fmla="*/ 2888343 w 6556806"/>
                  <a:gd name="connsiteY12" fmla="*/ 595086 h 1683658"/>
                  <a:gd name="connsiteX13" fmla="*/ 3309258 w 6556806"/>
                  <a:gd name="connsiteY13" fmla="*/ 609600 h 1683658"/>
                  <a:gd name="connsiteX14" fmla="*/ 3352800 w 6556806"/>
                  <a:gd name="connsiteY14" fmla="*/ 638629 h 1683658"/>
                  <a:gd name="connsiteX15" fmla="*/ 3541486 w 6556806"/>
                  <a:gd name="connsiteY15" fmla="*/ 899886 h 1683658"/>
                  <a:gd name="connsiteX16" fmla="*/ 3614058 w 6556806"/>
                  <a:gd name="connsiteY16" fmla="*/ 957943 h 1683658"/>
                  <a:gd name="connsiteX17" fmla="*/ 3672115 w 6556806"/>
                  <a:gd name="connsiteY17" fmla="*/ 1045029 h 1683658"/>
                  <a:gd name="connsiteX18" fmla="*/ 3701143 w 6556806"/>
                  <a:gd name="connsiteY18" fmla="*/ 1146629 h 1683658"/>
                  <a:gd name="connsiteX19" fmla="*/ 3904343 w 6556806"/>
                  <a:gd name="connsiteY19" fmla="*/ 1277258 h 1683658"/>
                  <a:gd name="connsiteX20" fmla="*/ 3991429 w 6556806"/>
                  <a:gd name="connsiteY20" fmla="*/ 1291772 h 1683658"/>
                  <a:gd name="connsiteX21" fmla="*/ 4325258 w 6556806"/>
                  <a:gd name="connsiteY21" fmla="*/ 1320800 h 1683658"/>
                  <a:gd name="connsiteX22" fmla="*/ 4528458 w 6556806"/>
                  <a:gd name="connsiteY22" fmla="*/ 1378858 h 1683658"/>
                  <a:gd name="connsiteX23" fmla="*/ 4630058 w 6556806"/>
                  <a:gd name="connsiteY23" fmla="*/ 1451429 h 1683658"/>
                  <a:gd name="connsiteX24" fmla="*/ 4760686 w 6556806"/>
                  <a:gd name="connsiteY24" fmla="*/ 1480458 h 1683658"/>
                  <a:gd name="connsiteX25" fmla="*/ 4949372 w 6556806"/>
                  <a:gd name="connsiteY25" fmla="*/ 1524000 h 1683658"/>
                  <a:gd name="connsiteX26" fmla="*/ 5123543 w 6556806"/>
                  <a:gd name="connsiteY26" fmla="*/ 1553029 h 1683658"/>
                  <a:gd name="connsiteX27" fmla="*/ 5355772 w 6556806"/>
                  <a:gd name="connsiteY27" fmla="*/ 1596572 h 1683658"/>
                  <a:gd name="connsiteX28" fmla="*/ 5486400 w 6556806"/>
                  <a:gd name="connsiteY28" fmla="*/ 1625600 h 1683658"/>
                  <a:gd name="connsiteX29" fmla="*/ 5646058 w 6556806"/>
                  <a:gd name="connsiteY29" fmla="*/ 1654629 h 1683658"/>
                  <a:gd name="connsiteX30" fmla="*/ 5791200 w 6556806"/>
                  <a:gd name="connsiteY30" fmla="*/ 1683658 h 1683658"/>
                  <a:gd name="connsiteX31" fmla="*/ 6125029 w 6556806"/>
                  <a:gd name="connsiteY31" fmla="*/ 1640115 h 1683658"/>
                  <a:gd name="connsiteX32" fmla="*/ 6154058 w 6556806"/>
                  <a:gd name="connsiteY32" fmla="*/ 1567543 h 1683658"/>
                  <a:gd name="connsiteX33" fmla="*/ 6168572 w 6556806"/>
                  <a:gd name="connsiteY33" fmla="*/ 1422400 h 1683658"/>
                  <a:gd name="connsiteX34" fmla="*/ 6299200 w 6556806"/>
                  <a:gd name="connsiteY34" fmla="*/ 1059543 h 1683658"/>
                  <a:gd name="connsiteX35" fmla="*/ 6284686 w 6556806"/>
                  <a:gd name="connsiteY35" fmla="*/ 885372 h 1683658"/>
                  <a:gd name="connsiteX36" fmla="*/ 6299200 w 6556806"/>
                  <a:gd name="connsiteY36" fmla="*/ 667657 h 1683658"/>
                  <a:gd name="connsiteX37" fmla="*/ 6168572 w 6556806"/>
                  <a:gd name="connsiteY37" fmla="*/ 493486 h 1683658"/>
                  <a:gd name="connsiteX38" fmla="*/ 5791200 w 6556806"/>
                  <a:gd name="connsiteY38" fmla="*/ 493486 h 1683658"/>
                  <a:gd name="connsiteX39" fmla="*/ 5544458 w 6556806"/>
                  <a:gd name="connsiteY39" fmla="*/ 420915 h 1683658"/>
                  <a:gd name="connsiteX40" fmla="*/ 4542972 w 6556806"/>
                  <a:gd name="connsiteY40" fmla="*/ 435429 h 1683658"/>
                  <a:gd name="connsiteX41" fmla="*/ 4601029 w 6556806"/>
                  <a:gd name="connsiteY41" fmla="*/ 420915 h 1683658"/>
                  <a:gd name="connsiteX42" fmla="*/ 4746172 w 6556806"/>
                  <a:gd name="connsiteY42" fmla="*/ 391886 h 1683658"/>
                  <a:gd name="connsiteX43" fmla="*/ 5254172 w 6556806"/>
                  <a:gd name="connsiteY43" fmla="*/ 449943 h 1683658"/>
                  <a:gd name="connsiteX44" fmla="*/ 5689600 w 6556806"/>
                  <a:gd name="connsiteY44" fmla="*/ 377372 h 1683658"/>
                  <a:gd name="connsiteX45" fmla="*/ 6226629 w 6556806"/>
                  <a:gd name="connsiteY45" fmla="*/ 464457 h 1683658"/>
                  <a:gd name="connsiteX46" fmla="*/ 6415315 w 6556806"/>
                  <a:gd name="connsiteY46" fmla="*/ 493487 h 1683658"/>
                  <a:gd name="connsiteX47" fmla="*/ 6545943 w 6556806"/>
                  <a:gd name="connsiteY47" fmla="*/ 624114 h 1683658"/>
                  <a:gd name="connsiteX48" fmla="*/ 6125029 w 6556806"/>
                  <a:gd name="connsiteY48" fmla="*/ 798286 h 1683658"/>
                  <a:gd name="connsiteX49" fmla="*/ 6458858 w 6556806"/>
                  <a:gd name="connsiteY49" fmla="*/ 740229 h 1683658"/>
                  <a:gd name="connsiteX50" fmla="*/ 6444343 w 6556806"/>
                  <a:gd name="connsiteY50" fmla="*/ 667658 h 1683658"/>
                  <a:gd name="connsiteX51" fmla="*/ 6371772 w 6556806"/>
                  <a:gd name="connsiteY51" fmla="*/ 493486 h 1683658"/>
                  <a:gd name="connsiteX52" fmla="*/ 6328229 w 6556806"/>
                  <a:gd name="connsiteY52" fmla="*/ 420915 h 1683658"/>
                  <a:gd name="connsiteX53" fmla="*/ 5936343 w 6556806"/>
                  <a:gd name="connsiteY53" fmla="*/ 159658 h 1683658"/>
                  <a:gd name="connsiteX54" fmla="*/ 5704115 w 6556806"/>
                  <a:gd name="connsiteY54" fmla="*/ 101600 h 1683658"/>
                  <a:gd name="connsiteX55" fmla="*/ 4005943 w 6556806"/>
                  <a:gd name="connsiteY55" fmla="*/ 29029 h 1683658"/>
                  <a:gd name="connsiteX56" fmla="*/ 3628572 w 6556806"/>
                  <a:gd name="connsiteY56" fmla="*/ 0 h 1683658"/>
                  <a:gd name="connsiteX57" fmla="*/ 2061029 w 6556806"/>
                  <a:gd name="connsiteY57" fmla="*/ 29029 h 1683658"/>
                  <a:gd name="connsiteX58" fmla="*/ 1698172 w 6556806"/>
                  <a:gd name="connsiteY58" fmla="*/ 87086 h 1683658"/>
                  <a:gd name="connsiteX59" fmla="*/ 1364343 w 6556806"/>
                  <a:gd name="connsiteY59" fmla="*/ 130629 h 1683658"/>
                  <a:gd name="connsiteX60" fmla="*/ 1103086 w 6556806"/>
                  <a:gd name="connsiteY60" fmla="*/ 159658 h 1683658"/>
                  <a:gd name="connsiteX61" fmla="*/ 783772 w 6556806"/>
                  <a:gd name="connsiteY61" fmla="*/ 217715 h 1683658"/>
                  <a:gd name="connsiteX62" fmla="*/ 667658 w 6556806"/>
                  <a:gd name="connsiteY62" fmla="*/ 246743 h 1683658"/>
                  <a:gd name="connsiteX63" fmla="*/ 290286 w 6556806"/>
                  <a:gd name="connsiteY63" fmla="*/ 348343 h 1683658"/>
                  <a:gd name="connsiteX64" fmla="*/ 203200 w 6556806"/>
                  <a:gd name="connsiteY64" fmla="*/ 377372 h 1683658"/>
                  <a:gd name="connsiteX65" fmla="*/ 159658 w 6556806"/>
                  <a:gd name="connsiteY65" fmla="*/ 406400 h 1683658"/>
                  <a:gd name="connsiteX66" fmla="*/ 87086 w 6556806"/>
                  <a:gd name="connsiteY66" fmla="*/ 493486 h 1683658"/>
                  <a:gd name="connsiteX67" fmla="*/ 0 w 6556806"/>
                  <a:gd name="connsiteY67" fmla="*/ 624115 h 1683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6556806" h="1683658">
                    <a:moveTo>
                      <a:pt x="130629" y="653143"/>
                    </a:moveTo>
                    <a:cubicBezTo>
                      <a:pt x="316177" y="684069"/>
                      <a:pt x="147504" y="642842"/>
                      <a:pt x="420915" y="812800"/>
                    </a:cubicBezTo>
                    <a:cubicBezTo>
                      <a:pt x="529471" y="880281"/>
                      <a:pt x="641006" y="943159"/>
                      <a:pt x="754743" y="1001486"/>
                    </a:cubicBezTo>
                    <a:cubicBezTo>
                      <a:pt x="902278" y="1077145"/>
                      <a:pt x="1041783" y="1131135"/>
                      <a:pt x="1204686" y="1161143"/>
                    </a:cubicBezTo>
                    <a:cubicBezTo>
                      <a:pt x="1315048" y="1181473"/>
                      <a:pt x="1427239" y="1190172"/>
                      <a:pt x="1538515" y="1204686"/>
                    </a:cubicBezTo>
                    <a:cubicBezTo>
                      <a:pt x="1814467" y="1197228"/>
                      <a:pt x="2010568" y="1267684"/>
                      <a:pt x="2220686" y="1117600"/>
                    </a:cubicBezTo>
                    <a:cubicBezTo>
                      <a:pt x="2245894" y="1099594"/>
                      <a:pt x="2259391" y="1069219"/>
                      <a:pt x="2278743" y="1045029"/>
                    </a:cubicBezTo>
                    <a:cubicBezTo>
                      <a:pt x="2295037" y="988002"/>
                      <a:pt x="2341223" y="817326"/>
                      <a:pt x="2365829" y="783772"/>
                    </a:cubicBezTo>
                    <a:cubicBezTo>
                      <a:pt x="2408475" y="725619"/>
                      <a:pt x="2468595" y="730164"/>
                      <a:pt x="2525486" y="711200"/>
                    </a:cubicBezTo>
                    <a:cubicBezTo>
                      <a:pt x="2550203" y="702961"/>
                      <a:pt x="2573103" y="689658"/>
                      <a:pt x="2598058" y="682172"/>
                    </a:cubicBezTo>
                    <a:cubicBezTo>
                      <a:pt x="2713100" y="647660"/>
                      <a:pt x="2628171" y="686649"/>
                      <a:pt x="2728686" y="653143"/>
                    </a:cubicBezTo>
                    <a:cubicBezTo>
                      <a:pt x="2767901" y="640071"/>
                      <a:pt x="2805952" y="623726"/>
                      <a:pt x="2844800" y="609600"/>
                    </a:cubicBezTo>
                    <a:cubicBezTo>
                      <a:pt x="2859178" y="604372"/>
                      <a:pt x="2873829" y="599924"/>
                      <a:pt x="2888343" y="595086"/>
                    </a:cubicBezTo>
                    <a:cubicBezTo>
                      <a:pt x="3028648" y="599924"/>
                      <a:pt x="3169483" y="596496"/>
                      <a:pt x="3309258" y="609600"/>
                    </a:cubicBezTo>
                    <a:cubicBezTo>
                      <a:pt x="3326626" y="611228"/>
                      <a:pt x="3341066" y="625722"/>
                      <a:pt x="3352800" y="638629"/>
                    </a:cubicBezTo>
                    <a:cubicBezTo>
                      <a:pt x="3665471" y="982571"/>
                      <a:pt x="3254042" y="560182"/>
                      <a:pt x="3541486" y="899886"/>
                    </a:cubicBezTo>
                    <a:cubicBezTo>
                      <a:pt x="3561497" y="923535"/>
                      <a:pt x="3593334" y="934916"/>
                      <a:pt x="3614058" y="957943"/>
                    </a:cubicBezTo>
                    <a:cubicBezTo>
                      <a:pt x="3637397" y="983875"/>
                      <a:pt x="3672115" y="1045029"/>
                      <a:pt x="3672115" y="1045029"/>
                    </a:cubicBezTo>
                    <a:cubicBezTo>
                      <a:pt x="3672240" y="1045531"/>
                      <a:pt x="3694203" y="1139689"/>
                      <a:pt x="3701143" y="1146629"/>
                    </a:cubicBezTo>
                    <a:cubicBezTo>
                      <a:pt x="3741358" y="1186844"/>
                      <a:pt x="3842316" y="1256582"/>
                      <a:pt x="3904343" y="1277258"/>
                    </a:cubicBezTo>
                    <a:cubicBezTo>
                      <a:pt x="3932262" y="1286564"/>
                      <a:pt x="3962258" y="1287883"/>
                      <a:pt x="3991429" y="1291772"/>
                    </a:cubicBezTo>
                    <a:cubicBezTo>
                      <a:pt x="4118428" y="1308705"/>
                      <a:pt x="4188593" y="1311038"/>
                      <a:pt x="4325258" y="1320800"/>
                    </a:cubicBezTo>
                    <a:cubicBezTo>
                      <a:pt x="4423084" y="1340366"/>
                      <a:pt x="4456324" y="1333775"/>
                      <a:pt x="4528458" y="1378858"/>
                    </a:cubicBezTo>
                    <a:cubicBezTo>
                      <a:pt x="4530421" y="1380085"/>
                      <a:pt x="4616902" y="1447044"/>
                      <a:pt x="4630058" y="1451429"/>
                    </a:cubicBezTo>
                    <a:cubicBezTo>
                      <a:pt x="4672374" y="1465535"/>
                      <a:pt x="4717267" y="1470242"/>
                      <a:pt x="4760686" y="1480458"/>
                    </a:cubicBezTo>
                    <a:cubicBezTo>
                      <a:pt x="4863500" y="1504650"/>
                      <a:pt x="4860702" y="1508352"/>
                      <a:pt x="4949372" y="1524000"/>
                    </a:cubicBezTo>
                    <a:cubicBezTo>
                      <a:pt x="5007334" y="1534229"/>
                      <a:pt x="5066087" y="1540261"/>
                      <a:pt x="5123543" y="1553029"/>
                    </a:cubicBezTo>
                    <a:cubicBezTo>
                      <a:pt x="5531868" y="1643769"/>
                      <a:pt x="5022646" y="1534112"/>
                      <a:pt x="5355772" y="1596572"/>
                    </a:cubicBezTo>
                    <a:cubicBezTo>
                      <a:pt x="5399613" y="1604792"/>
                      <a:pt x="5442661" y="1616852"/>
                      <a:pt x="5486400" y="1625600"/>
                    </a:cubicBezTo>
                    <a:cubicBezTo>
                      <a:pt x="5539441" y="1636208"/>
                      <a:pt x="5592922" y="1644508"/>
                      <a:pt x="5646058" y="1654629"/>
                    </a:cubicBezTo>
                    <a:lnTo>
                      <a:pt x="5791200" y="1683658"/>
                    </a:lnTo>
                    <a:cubicBezTo>
                      <a:pt x="5902476" y="1669144"/>
                      <a:pt x="6018149" y="1674317"/>
                      <a:pt x="6125029" y="1640115"/>
                    </a:cubicBezTo>
                    <a:cubicBezTo>
                      <a:pt x="6149844" y="1632174"/>
                      <a:pt x="6148948" y="1593091"/>
                      <a:pt x="6154058" y="1567543"/>
                    </a:cubicBezTo>
                    <a:cubicBezTo>
                      <a:pt x="6163594" y="1519865"/>
                      <a:pt x="6156779" y="1469571"/>
                      <a:pt x="6168572" y="1422400"/>
                    </a:cubicBezTo>
                    <a:cubicBezTo>
                      <a:pt x="6208065" y="1264429"/>
                      <a:pt x="6243278" y="1190030"/>
                      <a:pt x="6299200" y="1059543"/>
                    </a:cubicBezTo>
                    <a:cubicBezTo>
                      <a:pt x="6294362" y="1001486"/>
                      <a:pt x="6284686" y="950686"/>
                      <a:pt x="6284686" y="885372"/>
                    </a:cubicBezTo>
                    <a:cubicBezTo>
                      <a:pt x="6284686" y="820058"/>
                      <a:pt x="6318552" y="732971"/>
                      <a:pt x="6299200" y="667657"/>
                    </a:cubicBezTo>
                    <a:cubicBezTo>
                      <a:pt x="6279848" y="602343"/>
                      <a:pt x="6253239" y="522515"/>
                      <a:pt x="6168572" y="493486"/>
                    </a:cubicBezTo>
                    <a:cubicBezTo>
                      <a:pt x="6083905" y="464457"/>
                      <a:pt x="5895219" y="505581"/>
                      <a:pt x="5791200" y="493486"/>
                    </a:cubicBezTo>
                    <a:cubicBezTo>
                      <a:pt x="5687181" y="481391"/>
                      <a:pt x="5626705" y="445105"/>
                      <a:pt x="5544458" y="420915"/>
                    </a:cubicBezTo>
                    <a:lnTo>
                      <a:pt x="4542972" y="435429"/>
                    </a:lnTo>
                    <a:cubicBezTo>
                      <a:pt x="4523024" y="435429"/>
                      <a:pt x="4581524" y="425095"/>
                      <a:pt x="4601029" y="420915"/>
                    </a:cubicBezTo>
                    <a:cubicBezTo>
                      <a:pt x="4649273" y="410577"/>
                      <a:pt x="4697791" y="401562"/>
                      <a:pt x="4746172" y="391886"/>
                    </a:cubicBezTo>
                    <a:cubicBezTo>
                      <a:pt x="4915505" y="411238"/>
                      <a:pt x="5096934" y="452362"/>
                      <a:pt x="5254172" y="449943"/>
                    </a:cubicBezTo>
                    <a:cubicBezTo>
                      <a:pt x="5411410" y="447524"/>
                      <a:pt x="5527524" y="374953"/>
                      <a:pt x="5689600" y="377372"/>
                    </a:cubicBezTo>
                    <a:cubicBezTo>
                      <a:pt x="5851676" y="379791"/>
                      <a:pt x="6105677" y="445105"/>
                      <a:pt x="6226629" y="464457"/>
                    </a:cubicBezTo>
                    <a:cubicBezTo>
                      <a:pt x="6347582" y="483810"/>
                      <a:pt x="6362096" y="466878"/>
                      <a:pt x="6415315" y="493487"/>
                    </a:cubicBezTo>
                    <a:cubicBezTo>
                      <a:pt x="6468534" y="520096"/>
                      <a:pt x="6594324" y="573314"/>
                      <a:pt x="6545943" y="624114"/>
                    </a:cubicBezTo>
                    <a:cubicBezTo>
                      <a:pt x="6497562" y="674914"/>
                      <a:pt x="6066531" y="778787"/>
                      <a:pt x="6125029" y="798286"/>
                    </a:cubicBezTo>
                    <a:cubicBezTo>
                      <a:pt x="6236305" y="778934"/>
                      <a:pt x="6354321" y="782994"/>
                      <a:pt x="6458858" y="740229"/>
                    </a:cubicBezTo>
                    <a:cubicBezTo>
                      <a:pt x="6481691" y="730888"/>
                      <a:pt x="6452554" y="690921"/>
                      <a:pt x="6444343" y="667658"/>
                    </a:cubicBezTo>
                    <a:cubicBezTo>
                      <a:pt x="6423410" y="608348"/>
                      <a:pt x="6404132" y="547418"/>
                      <a:pt x="6371772" y="493486"/>
                    </a:cubicBezTo>
                    <a:cubicBezTo>
                      <a:pt x="6357258" y="469296"/>
                      <a:pt x="6348177" y="440863"/>
                      <a:pt x="6328229" y="420915"/>
                    </a:cubicBezTo>
                    <a:cubicBezTo>
                      <a:pt x="6229294" y="321980"/>
                      <a:pt x="6061287" y="210416"/>
                      <a:pt x="5936343" y="159658"/>
                    </a:cubicBezTo>
                    <a:cubicBezTo>
                      <a:pt x="5862419" y="129626"/>
                      <a:pt x="5782440" y="116830"/>
                      <a:pt x="5704115" y="101600"/>
                    </a:cubicBezTo>
                    <a:cubicBezTo>
                      <a:pt x="5142551" y="-7593"/>
                      <a:pt x="4586125" y="40992"/>
                      <a:pt x="4005943" y="29029"/>
                    </a:cubicBezTo>
                    <a:cubicBezTo>
                      <a:pt x="3880153" y="19353"/>
                      <a:pt x="3754734" y="0"/>
                      <a:pt x="3628572" y="0"/>
                    </a:cubicBezTo>
                    <a:cubicBezTo>
                      <a:pt x="3105968" y="0"/>
                      <a:pt x="2583102" y="5477"/>
                      <a:pt x="2061029" y="29029"/>
                    </a:cubicBezTo>
                    <a:cubicBezTo>
                      <a:pt x="1938663" y="34549"/>
                      <a:pt x="1819381" y="69410"/>
                      <a:pt x="1698172" y="87086"/>
                    </a:cubicBezTo>
                    <a:cubicBezTo>
                      <a:pt x="1587128" y="103280"/>
                      <a:pt x="1475737" y="117044"/>
                      <a:pt x="1364343" y="130629"/>
                    </a:cubicBezTo>
                    <a:cubicBezTo>
                      <a:pt x="1277366" y="141236"/>
                      <a:pt x="1189939" y="148078"/>
                      <a:pt x="1103086" y="159658"/>
                    </a:cubicBezTo>
                    <a:cubicBezTo>
                      <a:pt x="1047613" y="167054"/>
                      <a:pt x="846331" y="202076"/>
                      <a:pt x="783772" y="217715"/>
                    </a:cubicBezTo>
                    <a:cubicBezTo>
                      <a:pt x="745067" y="227391"/>
                      <a:pt x="706668" y="238384"/>
                      <a:pt x="667658" y="246743"/>
                    </a:cubicBezTo>
                    <a:cubicBezTo>
                      <a:pt x="432225" y="297193"/>
                      <a:pt x="775931" y="186459"/>
                      <a:pt x="290286" y="348343"/>
                    </a:cubicBezTo>
                    <a:cubicBezTo>
                      <a:pt x="261257" y="358019"/>
                      <a:pt x="231162" y="364945"/>
                      <a:pt x="203200" y="377372"/>
                    </a:cubicBezTo>
                    <a:cubicBezTo>
                      <a:pt x="187260" y="384457"/>
                      <a:pt x="171993" y="394065"/>
                      <a:pt x="159658" y="406400"/>
                    </a:cubicBezTo>
                    <a:cubicBezTo>
                      <a:pt x="132939" y="433119"/>
                      <a:pt x="109049" y="462738"/>
                      <a:pt x="87086" y="493486"/>
                    </a:cubicBezTo>
                    <a:cubicBezTo>
                      <a:pt x="-27212" y="653503"/>
                      <a:pt x="52501" y="571614"/>
                      <a:pt x="0" y="624115"/>
                    </a:cubicBezTo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buFont typeface="Arial" panose="020B0604020202020204" pitchFamily="34" charset="0"/>
                  <a:buChar char="•"/>
                </a:pPr>
                <a:endParaRPr lang="en-US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FEA0B41-C260-3C3A-9344-CC043E0F861E}"/>
                </a:ext>
              </a:extLst>
            </p:cNvPr>
            <p:cNvSpPr txBox="1"/>
            <p:nvPr/>
          </p:nvSpPr>
          <p:spPr>
            <a:xfrm>
              <a:off x="7700790" y="3384704"/>
              <a:ext cx="14620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4909D530-FC98-9665-B828-FDF9659CC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141"/>
            <a:ext cx="12191999" cy="785440"/>
          </a:xfrm>
        </p:spPr>
        <p:txBody>
          <a:bodyPr/>
          <a:lstStyle/>
          <a:p>
            <a:pPr algn="ctr"/>
            <a:r>
              <a:rPr lang="en-US" dirty="0"/>
              <a:t>System: N atoms coupled to a cavity mode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2538764-B193-4E7B-6D3B-3C0E05FE52D0}"/>
              </a:ext>
            </a:extLst>
          </p:cNvPr>
          <p:cNvGrpSpPr/>
          <p:nvPr/>
        </p:nvGrpSpPr>
        <p:grpSpPr>
          <a:xfrm>
            <a:off x="373452" y="1668226"/>
            <a:ext cx="2484915" cy="3596855"/>
            <a:chOff x="8352499" y="3213643"/>
            <a:chExt cx="2484915" cy="359685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058DDA6-79D6-8E54-8DEC-06881202D0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616" r="4666" b="4350"/>
            <a:stretch/>
          </p:blipFill>
          <p:spPr>
            <a:xfrm>
              <a:off x="8352499" y="3350780"/>
              <a:ext cx="2484915" cy="3216707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07650FC-71D7-8211-DAA1-631C87380CCE}"/>
                </a:ext>
              </a:extLst>
            </p:cNvPr>
            <p:cNvSpPr txBox="1"/>
            <p:nvPr/>
          </p:nvSpPr>
          <p:spPr>
            <a:xfrm>
              <a:off x="9149051" y="6441166"/>
              <a:ext cx="16883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Drive</a:t>
              </a: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DA955D2-CA82-EA41-A8E0-3901BF855D7E}"/>
                </a:ext>
              </a:extLst>
            </p:cNvPr>
            <p:cNvSpPr/>
            <p:nvPr/>
          </p:nvSpPr>
          <p:spPr>
            <a:xfrm>
              <a:off x="9476084" y="3213643"/>
              <a:ext cx="118872" cy="484632"/>
            </a:xfrm>
            <a:custGeom>
              <a:avLst/>
              <a:gdLst>
                <a:gd name="connsiteX0" fmla="*/ 138153 w 147297"/>
                <a:gd name="connsiteY0" fmla="*/ 393202 h 393202"/>
                <a:gd name="connsiteX1" fmla="*/ 74145 w 147297"/>
                <a:gd name="connsiteY1" fmla="*/ 384058 h 393202"/>
                <a:gd name="connsiteX2" fmla="*/ 46713 w 147297"/>
                <a:gd name="connsiteY2" fmla="*/ 374914 h 393202"/>
                <a:gd name="connsiteX3" fmla="*/ 37569 w 147297"/>
                <a:gd name="connsiteY3" fmla="*/ 320050 h 393202"/>
                <a:gd name="connsiteX4" fmla="*/ 92433 w 147297"/>
                <a:gd name="connsiteY4" fmla="*/ 274330 h 393202"/>
                <a:gd name="connsiteX5" fmla="*/ 147297 w 147297"/>
                <a:gd name="connsiteY5" fmla="*/ 265186 h 393202"/>
                <a:gd name="connsiteX6" fmla="*/ 101577 w 147297"/>
                <a:gd name="connsiteY6" fmla="*/ 228610 h 393202"/>
                <a:gd name="connsiteX7" fmla="*/ 10137 w 147297"/>
                <a:gd name="connsiteY7" fmla="*/ 173746 h 393202"/>
                <a:gd name="connsiteX8" fmla="*/ 19281 w 147297"/>
                <a:gd name="connsiteY8" fmla="*/ 109738 h 393202"/>
                <a:gd name="connsiteX9" fmla="*/ 110721 w 147297"/>
                <a:gd name="connsiteY9" fmla="*/ 91450 h 393202"/>
                <a:gd name="connsiteX10" fmla="*/ 138153 w 147297"/>
                <a:gd name="connsiteY10" fmla="*/ 73162 h 393202"/>
                <a:gd name="connsiteX11" fmla="*/ 83289 w 147297"/>
                <a:gd name="connsiteY11" fmla="*/ 10 h 39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297" h="393202">
                  <a:moveTo>
                    <a:pt x="138153" y="393202"/>
                  </a:moveTo>
                  <a:cubicBezTo>
                    <a:pt x="116817" y="390154"/>
                    <a:pt x="95279" y="388285"/>
                    <a:pt x="74145" y="384058"/>
                  </a:cubicBezTo>
                  <a:cubicBezTo>
                    <a:pt x="64694" y="382168"/>
                    <a:pt x="51495" y="383283"/>
                    <a:pt x="46713" y="374914"/>
                  </a:cubicBezTo>
                  <a:cubicBezTo>
                    <a:pt x="37514" y="358817"/>
                    <a:pt x="40617" y="338338"/>
                    <a:pt x="37569" y="320050"/>
                  </a:cubicBezTo>
                  <a:cubicBezTo>
                    <a:pt x="50302" y="307317"/>
                    <a:pt x="73337" y="280695"/>
                    <a:pt x="92433" y="274330"/>
                  </a:cubicBezTo>
                  <a:cubicBezTo>
                    <a:pt x="110022" y="268467"/>
                    <a:pt x="129009" y="268234"/>
                    <a:pt x="147297" y="265186"/>
                  </a:cubicBezTo>
                  <a:cubicBezTo>
                    <a:pt x="132057" y="252994"/>
                    <a:pt x="117190" y="240320"/>
                    <a:pt x="101577" y="228610"/>
                  </a:cubicBezTo>
                  <a:cubicBezTo>
                    <a:pt x="76042" y="209459"/>
                    <a:pt x="33726" y="187225"/>
                    <a:pt x="10137" y="173746"/>
                  </a:cubicBezTo>
                  <a:cubicBezTo>
                    <a:pt x="3531" y="153928"/>
                    <a:pt x="-13003" y="125880"/>
                    <a:pt x="19281" y="109738"/>
                  </a:cubicBezTo>
                  <a:cubicBezTo>
                    <a:pt x="47083" y="95837"/>
                    <a:pt x="110721" y="91450"/>
                    <a:pt x="110721" y="91450"/>
                  </a:cubicBezTo>
                  <a:cubicBezTo>
                    <a:pt x="119865" y="85354"/>
                    <a:pt x="140308" y="83938"/>
                    <a:pt x="138153" y="73162"/>
                  </a:cubicBezTo>
                  <a:cubicBezTo>
                    <a:pt x="123006" y="-2575"/>
                    <a:pt x="117776" y="10"/>
                    <a:pt x="83289" y="10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9A6B054-9C00-5AC1-1A96-129623F5C9C7}"/>
                    </a:ext>
                  </a:extLst>
                </p:cNvPr>
                <p:cNvSpPr txBox="1"/>
                <p:nvPr/>
              </p:nvSpPr>
              <p:spPr>
                <a:xfrm>
                  <a:off x="9378696" y="3240085"/>
                  <a:ext cx="61874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710ACCC-7443-768B-B939-26F8E2BBDB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78696" y="3240085"/>
                  <a:ext cx="618745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BBE3F2-737B-3DCA-8EC2-581C3B6C273A}"/>
                </a:ext>
              </a:extLst>
            </p:cNvPr>
            <p:cNvSpPr/>
            <p:nvPr/>
          </p:nvSpPr>
          <p:spPr>
            <a:xfrm rot="2564003">
              <a:off x="9762739" y="4346459"/>
              <a:ext cx="118872" cy="484632"/>
            </a:xfrm>
            <a:custGeom>
              <a:avLst/>
              <a:gdLst>
                <a:gd name="connsiteX0" fmla="*/ 138153 w 147297"/>
                <a:gd name="connsiteY0" fmla="*/ 393202 h 393202"/>
                <a:gd name="connsiteX1" fmla="*/ 74145 w 147297"/>
                <a:gd name="connsiteY1" fmla="*/ 384058 h 393202"/>
                <a:gd name="connsiteX2" fmla="*/ 46713 w 147297"/>
                <a:gd name="connsiteY2" fmla="*/ 374914 h 393202"/>
                <a:gd name="connsiteX3" fmla="*/ 37569 w 147297"/>
                <a:gd name="connsiteY3" fmla="*/ 320050 h 393202"/>
                <a:gd name="connsiteX4" fmla="*/ 92433 w 147297"/>
                <a:gd name="connsiteY4" fmla="*/ 274330 h 393202"/>
                <a:gd name="connsiteX5" fmla="*/ 147297 w 147297"/>
                <a:gd name="connsiteY5" fmla="*/ 265186 h 393202"/>
                <a:gd name="connsiteX6" fmla="*/ 101577 w 147297"/>
                <a:gd name="connsiteY6" fmla="*/ 228610 h 393202"/>
                <a:gd name="connsiteX7" fmla="*/ 10137 w 147297"/>
                <a:gd name="connsiteY7" fmla="*/ 173746 h 393202"/>
                <a:gd name="connsiteX8" fmla="*/ 19281 w 147297"/>
                <a:gd name="connsiteY8" fmla="*/ 109738 h 393202"/>
                <a:gd name="connsiteX9" fmla="*/ 110721 w 147297"/>
                <a:gd name="connsiteY9" fmla="*/ 91450 h 393202"/>
                <a:gd name="connsiteX10" fmla="*/ 138153 w 147297"/>
                <a:gd name="connsiteY10" fmla="*/ 73162 h 393202"/>
                <a:gd name="connsiteX11" fmla="*/ 83289 w 147297"/>
                <a:gd name="connsiteY11" fmla="*/ 10 h 39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297" h="393202">
                  <a:moveTo>
                    <a:pt x="138153" y="393202"/>
                  </a:moveTo>
                  <a:cubicBezTo>
                    <a:pt x="116817" y="390154"/>
                    <a:pt x="95279" y="388285"/>
                    <a:pt x="74145" y="384058"/>
                  </a:cubicBezTo>
                  <a:cubicBezTo>
                    <a:pt x="64694" y="382168"/>
                    <a:pt x="51495" y="383283"/>
                    <a:pt x="46713" y="374914"/>
                  </a:cubicBezTo>
                  <a:cubicBezTo>
                    <a:pt x="37514" y="358817"/>
                    <a:pt x="40617" y="338338"/>
                    <a:pt x="37569" y="320050"/>
                  </a:cubicBezTo>
                  <a:cubicBezTo>
                    <a:pt x="50302" y="307317"/>
                    <a:pt x="73337" y="280695"/>
                    <a:pt x="92433" y="274330"/>
                  </a:cubicBezTo>
                  <a:cubicBezTo>
                    <a:pt x="110022" y="268467"/>
                    <a:pt x="129009" y="268234"/>
                    <a:pt x="147297" y="265186"/>
                  </a:cubicBezTo>
                  <a:cubicBezTo>
                    <a:pt x="132057" y="252994"/>
                    <a:pt x="117190" y="240320"/>
                    <a:pt x="101577" y="228610"/>
                  </a:cubicBezTo>
                  <a:cubicBezTo>
                    <a:pt x="76042" y="209459"/>
                    <a:pt x="33726" y="187225"/>
                    <a:pt x="10137" y="173746"/>
                  </a:cubicBezTo>
                  <a:cubicBezTo>
                    <a:pt x="3531" y="153928"/>
                    <a:pt x="-13003" y="125880"/>
                    <a:pt x="19281" y="109738"/>
                  </a:cubicBezTo>
                  <a:cubicBezTo>
                    <a:pt x="47083" y="95837"/>
                    <a:pt x="110721" y="91450"/>
                    <a:pt x="110721" y="91450"/>
                  </a:cubicBezTo>
                  <a:cubicBezTo>
                    <a:pt x="119865" y="85354"/>
                    <a:pt x="140308" y="83938"/>
                    <a:pt x="138153" y="73162"/>
                  </a:cubicBezTo>
                  <a:cubicBezTo>
                    <a:pt x="123006" y="-2575"/>
                    <a:pt x="117776" y="10"/>
                    <a:pt x="83289" y="10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47F16538-BCC1-5977-2B6C-E88FB723BC5C}"/>
                    </a:ext>
                  </a:extLst>
                </p:cNvPr>
                <p:cNvSpPr txBox="1"/>
                <p:nvPr/>
              </p:nvSpPr>
              <p:spPr>
                <a:xfrm>
                  <a:off x="9786911" y="4442242"/>
                  <a:ext cx="61874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3B6B0BB-61E5-2125-DCA3-361F863CE1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86911" y="4442242"/>
                  <a:ext cx="618745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0B55AD8-386E-2C00-2D5D-5C52EB602989}"/>
                  </a:ext>
                </a:extLst>
              </p:cNvPr>
              <p:cNvSpPr txBox="1"/>
              <p:nvPr/>
            </p:nvSpPr>
            <p:spPr>
              <a:xfrm>
                <a:off x="565418" y="725294"/>
                <a:ext cx="1153466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dirty="0"/>
                  <a:t>Q</a:t>
                </a:r>
                <a:r>
                  <a:rPr lang="en-US" sz="2800" dirty="0"/>
                  <a:t>: What </a:t>
                </a:r>
                <a:r>
                  <a:rPr lang="en-US" sz="2800" b="1" dirty="0"/>
                  <a:t>non-linear Hamiltonians </a:t>
                </a:r>
                <a:r>
                  <a:rPr lang="en-US" sz="2800" dirty="0"/>
                  <a:t>can be engineered in the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|↑⟩</m:t>
                    </m:r>
                  </m:oMath>
                </a14:m>
                <a:r>
                  <a:rPr lang="en-US" sz="2800" dirty="0"/>
                  <a:t>,</a:t>
                </a:r>
                <a:r>
                  <a:rPr lang="en-US" sz="2800" dirty="0">
                    <a:ea typeface="Aptos" panose="020B00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|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↓</m:t>
                    </m:r>
                    <m:r>
                      <a:rPr lang="en-US" sz="28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⟩</m:t>
                    </m:r>
                  </m:oMath>
                </a14:m>
                <a:r>
                  <a:rPr lang="en-US" sz="2800" dirty="0"/>
                  <a:t> manifold?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0B55AD8-386E-2C00-2D5D-5C52EB6029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18" y="725294"/>
                <a:ext cx="11534661" cy="523220"/>
              </a:xfrm>
              <a:prstGeom prst="rect">
                <a:avLst/>
              </a:prstGeom>
              <a:blipFill>
                <a:blip r:embed="rId9"/>
                <a:stretch>
                  <a:fillRect l="-1110" t="-11628" r="-581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C14ACD3F-AED3-D531-AFFF-BAB06635CF1B}"/>
              </a:ext>
            </a:extLst>
          </p:cNvPr>
          <p:cNvSpPr txBox="1"/>
          <p:nvPr/>
        </p:nvSpPr>
        <p:spPr>
          <a:xfrm>
            <a:off x="3963834" y="4829100"/>
            <a:ext cx="580125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We expand the </a:t>
            </a:r>
            <a:r>
              <a:rPr lang="en-US" sz="2200" dirty="0"/>
              <a:t>Hamiltonian as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03BAB6E-8FF5-7B35-4A60-CA7A626D770A}"/>
                  </a:ext>
                </a:extLst>
              </p:cNvPr>
              <p:cNvSpPr txBox="1"/>
              <p:nvPr/>
            </p:nvSpPr>
            <p:spPr>
              <a:xfrm>
                <a:off x="5324552" y="1998762"/>
                <a:ext cx="6999468" cy="2505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/>
                  <a:t>The effective Hamiltonian in the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|↑⟩</m:t>
                    </m:r>
                  </m:oMath>
                </a14:m>
                <a:r>
                  <a:rPr lang="en-US" sz="2200" dirty="0"/>
                  <a:t>,</a:t>
                </a:r>
                <a:r>
                  <a:rPr lang="en-US" sz="2200" dirty="0">
                    <a:ea typeface="Aptos" panose="020B00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|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↓</m:t>
                    </m:r>
                    <m:r>
                      <a:rPr lang="en-US" sz="22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⟩</m:t>
                    </m:r>
                  </m:oMath>
                </a14:m>
                <a:r>
                  <a:rPr lang="en-US" sz="2200" dirty="0"/>
                  <a:t> manifold:</a:t>
                </a:r>
              </a:p>
              <a:p>
                <a:endParaRPr lang="en-US" sz="220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𝐻</m:t>
                          </m:r>
                        </m:e>
                      </m:acc>
                      <m:r>
                        <a:rPr lang="en-US" sz="2800" i="1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𝜒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𝛿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𝑙</m:t>
                          </m:r>
                        </m:e>
                      </m:d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𝑛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𝑆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⋅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Ω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br>
                  <a:rPr lang="en-US" sz="2200" dirty="0">
                    <a:latin typeface="Aptos" panose="020B00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</a:br>
                <a:r>
                  <a:rPr lang="en-US" sz="2200" dirty="0">
                    <a:latin typeface="Aptos" panose="020B00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where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𝜒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2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𝛿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𝑙</m:t>
                        </m:r>
                      </m:e>
                    </m:d>
                    <m:r>
                      <a:rPr lang="en-US" sz="22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2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2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𝜂</m:t>
                    </m:r>
                    <m:r>
                      <a:rPr lang="en-US" sz="22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2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𝜅</m:t>
                    </m:r>
                    <m:r>
                      <a:rPr lang="en-US" sz="22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 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ℒ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𝑑</m:t>
                        </m:r>
                      </m:sub>
                    </m:sSub>
                    <m:d>
                      <m:dPr>
                        <m:ctrlPr>
                          <a:rPr lang="en-US" sz="22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𝛿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𝑙</m:t>
                        </m:r>
                      </m:e>
                    </m:d>
                    <m:r>
                      <a:rPr lang="en-US" sz="220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2200" dirty="0"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200" dirty="0"/>
                  <a:t>  </a:t>
                </a:r>
              </a:p>
            </p:txBody>
          </p:sp>
        </mc:Choice>
        <mc:Fallback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03BAB6E-8FF5-7B35-4A60-CA7A626D77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4552" y="1998762"/>
                <a:ext cx="6999468" cy="2505942"/>
              </a:xfrm>
              <a:prstGeom prst="rect">
                <a:avLst/>
              </a:prstGeom>
              <a:blipFill>
                <a:blip r:embed="rId10"/>
                <a:stretch>
                  <a:fillRect l="-1131" t="-1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Rectangle 59">
            <a:extLst>
              <a:ext uri="{FF2B5EF4-FFF2-40B4-BE49-F238E27FC236}">
                <a16:creationId xmlns:a16="http://schemas.microsoft.com/office/drawing/2014/main" id="{A7D4D78F-F802-79D0-F7F9-56B338A08F9A}"/>
              </a:ext>
            </a:extLst>
          </p:cNvPr>
          <p:cNvSpPr/>
          <p:nvPr/>
        </p:nvSpPr>
        <p:spPr>
          <a:xfrm>
            <a:off x="1925604" y="5631144"/>
            <a:ext cx="8016239" cy="477405"/>
          </a:xfrm>
          <a:prstGeom prst="rect">
            <a:avLst/>
          </a:prstGeom>
          <a:solidFill>
            <a:srgbClr val="B4D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06CAFC2-450E-59A0-408B-FC52C9087567}"/>
              </a:ext>
            </a:extLst>
          </p:cNvPr>
          <p:cNvSpPr/>
          <p:nvPr/>
        </p:nvSpPr>
        <p:spPr>
          <a:xfrm>
            <a:off x="10277804" y="5631143"/>
            <a:ext cx="675070" cy="477405"/>
          </a:xfrm>
          <a:prstGeom prst="rect">
            <a:avLst/>
          </a:prstGeom>
          <a:solidFill>
            <a:srgbClr val="F7F7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897F2B2F-DEA9-EC2C-D892-29818E714E2F}"/>
                  </a:ext>
                </a:extLst>
              </p:cNvPr>
              <p:cNvSpPr txBox="1"/>
              <p:nvPr/>
            </p:nvSpPr>
            <p:spPr>
              <a:xfrm>
                <a:off x="979184" y="5570773"/>
                <a:ext cx="10207929" cy="5786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𝐻</m:t>
                          </m:r>
                        </m:e>
                      </m:acc>
                      <m:r>
                        <a:rPr lang="en-US" sz="2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en-US" sz="28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sz="2800" b="0" i="1" smtClean="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𝛿</m:t>
                              </m:r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𝑙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𝑆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sz="2800" b="0" i="1" smtClean="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𝛿</m:t>
                              </m:r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𝑙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𝑆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𝛿</m:t>
                              </m:r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𝑙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𝑆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bSup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𝛿</m:t>
                              </m:r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𝑙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𝑆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p>
                          </m:sSubSup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+…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Ω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28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897F2B2F-DEA9-EC2C-D892-29818E714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184" y="5570773"/>
                <a:ext cx="10207929" cy="57868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80369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5" grpId="0"/>
      <p:bldP spid="60" grpId="0" animBg="1"/>
      <p:bldP spid="61" grpId="0" animBg="1"/>
      <p:bldP spid="6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AA893-EE30-961F-8712-D84219313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739ECA65-E51B-CF92-0746-494B4C28C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141"/>
            <a:ext cx="12191999" cy="785440"/>
          </a:xfrm>
        </p:spPr>
        <p:txBody>
          <a:bodyPr/>
          <a:lstStyle/>
          <a:p>
            <a:pPr algn="ctr"/>
            <a:r>
              <a:rPr lang="en-US" dirty="0"/>
              <a:t>System: N atoms coupled to a cavity mode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17A03C1-8618-B94D-C54E-B816BFAC0189}"/>
                  </a:ext>
                </a:extLst>
              </p:cNvPr>
              <p:cNvSpPr txBox="1"/>
              <p:nvPr/>
            </p:nvSpPr>
            <p:spPr>
              <a:xfrm>
                <a:off x="565418" y="725294"/>
                <a:ext cx="1153466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dirty="0"/>
                  <a:t>Q</a:t>
                </a:r>
                <a:r>
                  <a:rPr lang="en-US" sz="2800" dirty="0"/>
                  <a:t>: What </a:t>
                </a:r>
                <a:r>
                  <a:rPr lang="en-US" sz="2800" b="1" dirty="0"/>
                  <a:t>non-linear Hamiltonians </a:t>
                </a:r>
                <a:r>
                  <a:rPr lang="en-US" sz="2800" dirty="0"/>
                  <a:t>can be engineered in the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|↑⟩</m:t>
                    </m:r>
                  </m:oMath>
                </a14:m>
                <a:r>
                  <a:rPr lang="en-US" sz="2800" dirty="0"/>
                  <a:t>,</a:t>
                </a:r>
                <a:r>
                  <a:rPr lang="en-US" sz="2800" dirty="0">
                    <a:ea typeface="Aptos" panose="020B00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|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↓</m:t>
                    </m:r>
                    <m:r>
                      <a:rPr lang="en-US" sz="28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⟩</m:t>
                    </m:r>
                  </m:oMath>
                </a14:m>
                <a:r>
                  <a:rPr lang="en-US" sz="2800" dirty="0"/>
                  <a:t> manifold?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17A03C1-8618-B94D-C54E-B816BFAC01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18" y="725294"/>
                <a:ext cx="11534661" cy="523220"/>
              </a:xfrm>
              <a:prstGeom prst="rect">
                <a:avLst/>
              </a:prstGeom>
              <a:blipFill>
                <a:blip r:embed="rId2"/>
                <a:stretch>
                  <a:fillRect l="-1110" t="-11628" r="-581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341C979D-029A-1E46-9CBB-531C312A6760}"/>
              </a:ext>
            </a:extLst>
          </p:cNvPr>
          <p:cNvGrpSpPr/>
          <p:nvPr/>
        </p:nvGrpSpPr>
        <p:grpSpPr>
          <a:xfrm>
            <a:off x="1228783" y="1602940"/>
            <a:ext cx="10207929" cy="578685"/>
            <a:chOff x="2631714" y="1801707"/>
            <a:chExt cx="10207929" cy="578685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037CD5C-C112-AEBC-A568-8B228B6D784F}"/>
                </a:ext>
              </a:extLst>
            </p:cNvPr>
            <p:cNvSpPr/>
            <p:nvPr/>
          </p:nvSpPr>
          <p:spPr>
            <a:xfrm>
              <a:off x="3578134" y="1862078"/>
              <a:ext cx="8016239" cy="477405"/>
            </a:xfrm>
            <a:prstGeom prst="rect">
              <a:avLst/>
            </a:prstGeom>
            <a:solidFill>
              <a:srgbClr val="B4DE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16EAA39-9704-9D41-C83E-33D599F059CF}"/>
                </a:ext>
              </a:extLst>
            </p:cNvPr>
            <p:cNvSpPr/>
            <p:nvPr/>
          </p:nvSpPr>
          <p:spPr>
            <a:xfrm>
              <a:off x="11930334" y="1862077"/>
              <a:ext cx="675070" cy="477405"/>
            </a:xfrm>
            <a:prstGeom prst="rect">
              <a:avLst/>
            </a:prstGeom>
            <a:solidFill>
              <a:srgbClr val="F7F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91D8E3A3-C9A0-9AF9-904D-224F2776981F}"/>
                    </a:ext>
                  </a:extLst>
                </p:cNvPr>
                <p:cNvSpPr txBox="1"/>
                <p:nvPr/>
              </p:nvSpPr>
              <p:spPr>
                <a:xfrm>
                  <a:off x="2631714" y="1801707"/>
                  <a:ext cx="10207929" cy="57868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8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𝐻</m:t>
                            </m:r>
                          </m:e>
                        </m:acc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𝛿</m:t>
                                </m:r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𝑙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𝑆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𝛿</m:t>
                                </m:r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𝑙</m:t>
                                </m:r>
                              </m:e>
                            </m:d>
                            <m:sSubSup>
                              <m:sSubSup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𝑆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𝑧</m:t>
                                </m:r>
                              </m:sub>
                              <m:sup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𝛿</m:t>
                                </m:r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𝑙</m:t>
                                </m:r>
                              </m:e>
                            </m:d>
                            <m:sSubSup>
                              <m:sSubSup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𝑆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𝑧</m:t>
                                </m:r>
                              </m:sub>
                              <m:sup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bSup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𝛿</m:t>
                                </m:r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𝑙</m:t>
                                </m:r>
                              </m:e>
                            </m:d>
                            <m:sSubSup>
                              <m:sSubSup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𝑆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𝑧</m:t>
                                </m:r>
                              </m:sub>
                              <m:sup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sup>
                            </m:sSubSup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+…</m:t>
                            </m:r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Ω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𝑆</m:t>
                                </m:r>
                              </m:e>
                            </m:acc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 sz="28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91D8E3A3-C9A0-9AF9-904D-224F277698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1714" y="1801707"/>
                  <a:ext cx="10207929" cy="57868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17521C-3393-2845-3561-13B893311E77}"/>
                  </a:ext>
                </a:extLst>
              </p:cNvPr>
              <p:cNvSpPr txBox="1"/>
              <p:nvPr/>
            </p:nvSpPr>
            <p:spPr>
              <a:xfrm>
                <a:off x="1228783" y="3806137"/>
                <a:ext cx="10839679" cy="18292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𝜒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𝛿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𝑙</m:t>
                        </m:r>
                      </m:e>
                    </m: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𝛿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𝑙</m:t>
                        </m:r>
                      </m:e>
                    </m: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×</m:t>
                    </m:r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𝑐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×</m:t>
                    </m:r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𝒯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</m: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×2 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𝜂</m:t>
                    </m:r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ℒ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sub>
                        </m:sSub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𝜂</m:t>
                            </m:r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𝑁</m:t>
                            </m:r>
                          </m:num>
                          <m:den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800" dirty="0">
                    <a:effectLst/>
                    <a:latin typeface="Aptos" panose="020B00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16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𝜒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𝛿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𝑙</m:t>
                        </m:r>
                      </m:e>
                    </m: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𝛿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𝑙</m:t>
                        </m:r>
                      </m:e>
                    </m: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×</m:t>
                    </m:r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𝑐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×</m:t>
                    </m:r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𝒯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(0)×</m:t>
                    </m:r>
                    <m:sSup>
                      <m:sSup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𝜂</m:t>
                        </m:r>
                      </m:e>
                      <m:sup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ℒ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sub>
                        </m:sSub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4 </m:t>
                            </m:r>
                            <m:sSub>
                              <m:sSub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𝒯</m:t>
                                </m:r>
                              </m:e>
                              <m:sub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ℒ</m:t>
                                </m:r>
                              </m:e>
                              <m:sub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𝑎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𝑎</m:t>
                                    </m:r>
                                  </m:sub>
                                </m:sSub>
                              </m:e>
                            </m:d>
                            <m:d>
                              <m:d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𝑎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𝜂</m:t>
                                    </m:r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𝑁</m:t>
                                    </m:r>
                                  </m:num>
                                  <m:den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sz="1800" dirty="0">
                    <a:effectLst/>
                    <a:latin typeface="Aptos" panose="020B00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16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𝜒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𝛿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𝑙</m:t>
                        </m:r>
                      </m:e>
                    </m: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𝛿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𝑙</m:t>
                        </m:r>
                      </m:e>
                    </m: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×</m:t>
                    </m:r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𝑐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×</m:t>
                    </m:r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𝒯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0</m:t>
                            </m:r>
                          </m:e>
                        </m:d>
                      </m:e>
                      <m:sup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×4 </m:t>
                    </m:r>
                    <m:sSup>
                      <m:sSup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𝜂</m:t>
                        </m:r>
                      </m:e>
                      <m:sup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sSubSup>
                      <m:sSubSup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ℒ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𝑎</m:t>
                        </m:r>
                      </m:sub>
                      <m:sup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bSup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sub>
                        </m:sSub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𝜂</m:t>
                            </m:r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𝑁</m:t>
                            </m:r>
                          </m:num>
                          <m:den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𝒯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0</m:t>
                            </m:r>
                          </m:e>
                        </m:d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×2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𝜂</m:t>
                        </m:r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ℒ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sub>
                        </m:sSub>
                        <m:d>
                          <m:d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𝑎</m:t>
                                </m:r>
                              </m:sub>
                            </m:sSub>
                          </m:e>
                        </m:d>
                        <m:sSup>
                          <m:sSup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𝑎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𝜂</m:t>
                                    </m:r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𝑁</m:t>
                                    </m:r>
                                  </m:num>
                                  <m:den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1800" dirty="0">
                    <a:effectLst/>
                    <a:latin typeface="Aptos" panose="020B00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16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17521C-3393-2845-3561-13B893311E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783" y="3806137"/>
                <a:ext cx="10839679" cy="18292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003F35B-C560-D112-08E6-3757B886AD46}"/>
                  </a:ext>
                </a:extLst>
              </p:cNvPr>
              <p:cNvSpPr txBox="1"/>
              <p:nvPr/>
            </p:nvSpPr>
            <p:spPr>
              <a:xfrm>
                <a:off x="2019221" y="2558762"/>
                <a:ext cx="8153555" cy="8702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𝒯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1+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𝑁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i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en-US" i="1">
                                                      <a:solidFill>
                                                        <a:srgbClr val="836967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𝑆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𝜂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ℒ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𝑁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i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en-US" i="1">
                                                      <a:solidFill>
                                                        <a:srgbClr val="836967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𝑆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𝜂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ℒ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003F35B-C560-D112-08E6-3757B886A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9221" y="2558762"/>
                <a:ext cx="8153555" cy="8702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531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88A21-B91E-048C-64CC-81A95500D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0161735-D6A5-4E12-93C9-2A5770BEB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141"/>
            <a:ext cx="12191999" cy="785440"/>
          </a:xfrm>
        </p:spPr>
        <p:txBody>
          <a:bodyPr/>
          <a:lstStyle/>
          <a:p>
            <a:pPr algn="ctr"/>
            <a:r>
              <a:rPr lang="en-US" dirty="0"/>
              <a:t>System: N atoms coupled to a cavity mode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4F35164-9025-4BED-3F1F-758778DB6B1E}"/>
                  </a:ext>
                </a:extLst>
              </p:cNvPr>
              <p:cNvSpPr txBox="1"/>
              <p:nvPr/>
            </p:nvSpPr>
            <p:spPr>
              <a:xfrm>
                <a:off x="565418" y="725294"/>
                <a:ext cx="1153466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dirty="0"/>
                  <a:t>Q</a:t>
                </a:r>
                <a:r>
                  <a:rPr lang="en-US" sz="2800" dirty="0"/>
                  <a:t>: What </a:t>
                </a:r>
                <a:r>
                  <a:rPr lang="en-US" sz="2800" b="1" dirty="0"/>
                  <a:t>non-linear Hamiltonians </a:t>
                </a:r>
                <a:r>
                  <a:rPr lang="en-US" sz="2800" dirty="0"/>
                  <a:t>can be engineered in the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|↑⟩</m:t>
                    </m:r>
                  </m:oMath>
                </a14:m>
                <a:r>
                  <a:rPr lang="en-US" sz="2800" dirty="0"/>
                  <a:t>,</a:t>
                </a:r>
                <a:r>
                  <a:rPr lang="en-US" sz="2800" dirty="0">
                    <a:ea typeface="Aptos" panose="020B00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|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↓</m:t>
                    </m:r>
                    <m:r>
                      <a:rPr lang="en-US" sz="28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⟩</m:t>
                    </m:r>
                  </m:oMath>
                </a14:m>
                <a:r>
                  <a:rPr lang="en-US" sz="2800" dirty="0"/>
                  <a:t> manifold?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4F35164-9025-4BED-3F1F-758778DB6B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18" y="725294"/>
                <a:ext cx="11534661" cy="523220"/>
              </a:xfrm>
              <a:prstGeom prst="rect">
                <a:avLst/>
              </a:prstGeom>
              <a:blipFill>
                <a:blip r:embed="rId2"/>
                <a:stretch>
                  <a:fillRect l="-1110" t="-11628" r="-581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F8E5D5B4-CA1E-5EED-0924-D37FF8AFEDF9}"/>
              </a:ext>
            </a:extLst>
          </p:cNvPr>
          <p:cNvGrpSpPr/>
          <p:nvPr/>
        </p:nvGrpSpPr>
        <p:grpSpPr>
          <a:xfrm>
            <a:off x="1228783" y="1602940"/>
            <a:ext cx="10207929" cy="578685"/>
            <a:chOff x="2631714" y="1801707"/>
            <a:chExt cx="10207929" cy="578685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34264DC-AA20-ACE4-0003-A92C3AE12479}"/>
                </a:ext>
              </a:extLst>
            </p:cNvPr>
            <p:cNvSpPr/>
            <p:nvPr/>
          </p:nvSpPr>
          <p:spPr>
            <a:xfrm>
              <a:off x="3578134" y="1862078"/>
              <a:ext cx="8016239" cy="477405"/>
            </a:xfrm>
            <a:prstGeom prst="rect">
              <a:avLst/>
            </a:prstGeom>
            <a:solidFill>
              <a:srgbClr val="B4DE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0CD0423-89F0-316E-3498-FF13E57A2B89}"/>
                </a:ext>
              </a:extLst>
            </p:cNvPr>
            <p:cNvSpPr/>
            <p:nvPr/>
          </p:nvSpPr>
          <p:spPr>
            <a:xfrm>
              <a:off x="11930334" y="1862077"/>
              <a:ext cx="675070" cy="477405"/>
            </a:xfrm>
            <a:prstGeom prst="rect">
              <a:avLst/>
            </a:prstGeom>
            <a:solidFill>
              <a:srgbClr val="F7F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7A371E07-D5FB-840D-69DB-55A7D13C37B1}"/>
                    </a:ext>
                  </a:extLst>
                </p:cNvPr>
                <p:cNvSpPr txBox="1"/>
                <p:nvPr/>
              </p:nvSpPr>
              <p:spPr>
                <a:xfrm>
                  <a:off x="2631714" y="1801707"/>
                  <a:ext cx="10207929" cy="57868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8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𝐻</m:t>
                            </m:r>
                          </m:e>
                        </m:acc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𝛿</m:t>
                                </m:r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𝑙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𝑆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𝛿</m:t>
                                </m:r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𝑙</m:t>
                                </m:r>
                              </m:e>
                            </m:d>
                            <m:sSubSup>
                              <m:sSubSup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𝑆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𝑧</m:t>
                                </m:r>
                              </m:sub>
                              <m:sup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𝛿</m:t>
                                </m:r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𝑙</m:t>
                                </m:r>
                              </m:e>
                            </m:d>
                            <m:sSubSup>
                              <m:sSubSup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𝑆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𝑧</m:t>
                                </m:r>
                              </m:sub>
                              <m:sup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bSup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𝛿</m:t>
                                </m:r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𝑙</m:t>
                                </m:r>
                              </m:e>
                            </m:d>
                            <m:sSubSup>
                              <m:sSubSup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𝑆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𝑧</m:t>
                                </m:r>
                              </m:sub>
                              <m:sup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sup>
                            </m:sSubSup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+…</m:t>
                            </m:r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Ω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𝑆</m:t>
                                </m:r>
                              </m:e>
                            </m:acc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 sz="28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7A371E07-D5FB-840D-69DB-55A7D13C37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1714" y="1801707"/>
                  <a:ext cx="10207929" cy="57868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61D7BB9-2C26-CA42-06A2-E17AEBF700EE}"/>
                  </a:ext>
                </a:extLst>
              </p:cNvPr>
              <p:cNvSpPr txBox="1"/>
              <p:nvPr/>
            </p:nvSpPr>
            <p:spPr>
              <a:xfrm>
                <a:off x="852822" y="2392190"/>
                <a:ext cx="1017110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8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Ω</m:t>
                    </m:r>
                  </m:oMath>
                </a14:m>
                <a:r>
                  <a:rPr lang="en-US" sz="18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 allow us to control, independently, the strengths of </a:t>
                </a:r>
                <a:r>
                  <a:rPr lang="en-US" sz="1800" dirty="0">
                    <a:effectLst/>
                    <a:highlight>
                      <a:srgbClr val="00FF00"/>
                    </a:highlight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the light part</a:t>
                </a:r>
                <a:r>
                  <a:rPr lang="en-US" sz="18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 and of </a:t>
                </a:r>
                <a:r>
                  <a:rPr lang="en-US" sz="1800" dirty="0">
                    <a:effectLst/>
                    <a:highlight>
                      <a:srgbClr val="F7F7B2"/>
                    </a:highlight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the rf-part.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effectLst/>
                    <a:ea typeface="Aptos" panose="020B0004020202020204" pitchFamily="34" charset="0"/>
                    <a:cs typeface="Arial" panose="020B0604020202020204" pitchFamily="34" charset="0"/>
                  </a:rPr>
                  <a:t>The laser detuning </a:t>
                </a:r>
                <a14:m>
                  <m:oMath xmlns:m="http://schemas.openxmlformats.org/officeDocument/2006/math">
                    <m:r>
                      <a:rPr lang="en-US" sz="1800" i="1" smtClean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𝛿</m:t>
                    </m:r>
                    <m:r>
                      <a:rPr lang="en-US" sz="1800" i="1" smtClean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𝑙</m:t>
                    </m:r>
                  </m:oMath>
                </a14:m>
                <a:r>
                  <a:rPr lang="en-US" sz="18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 controls the ratio between various terms in the expansion and their sign.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The phase of the rf-field controls the sign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smtClean="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Ω</m:t>
                    </m:r>
                  </m:oMath>
                </a14:m>
                <a:r>
                  <a:rPr lang="en-US" sz="18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61D7BB9-2C26-CA42-06A2-E17AEBF700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822" y="2392190"/>
                <a:ext cx="10171109" cy="923330"/>
              </a:xfrm>
              <a:prstGeom prst="rect">
                <a:avLst/>
              </a:prstGeom>
              <a:blipFill>
                <a:blip r:embed="rId4"/>
                <a:stretch>
                  <a:fillRect l="-420" t="-2632" b="-9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phic 6">
            <a:extLst>
              <a:ext uri="{FF2B5EF4-FFF2-40B4-BE49-F238E27FC236}">
                <a16:creationId xmlns:a16="http://schemas.microsoft.com/office/drawing/2014/main" id="{18D025B3-4B64-29C2-FD95-C47B20303C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3535" y="3401193"/>
            <a:ext cx="4845189" cy="3077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C818EF-A283-B11F-62E2-A323E1314B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7783" y="3993069"/>
            <a:ext cx="791471" cy="184447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321A4E3-83BA-AFCA-BEAB-BC46DEE6FB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17877" y="3379817"/>
            <a:ext cx="4662903" cy="309391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547F82E-B0F4-EB6D-BAFA-FB59667B0DA2}"/>
                  </a:ext>
                </a:extLst>
              </p:cNvPr>
              <p:cNvSpPr txBox="1"/>
              <p:nvPr/>
            </p:nvSpPr>
            <p:spPr>
              <a:xfrm>
                <a:off x="4486425" y="6297311"/>
                <a:ext cx="4662903" cy="524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=4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en-US" dirty="0"/>
                  <a:t>, N=100,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/>
                  <a:t>=500kHz,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=200</m:t>
                    </m:r>
                  </m:oMath>
                </a14:m>
                <a:r>
                  <a:rPr lang="en-US" dirty="0"/>
                  <a:t>kHz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547F82E-B0F4-EB6D-BAFA-FB59667B0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6425" y="6297311"/>
                <a:ext cx="4662903" cy="524182"/>
              </a:xfrm>
              <a:prstGeom prst="rect">
                <a:avLst/>
              </a:prstGeom>
              <a:blipFill>
                <a:blip r:embed="rId10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01561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CE12F-8711-5E98-6455-83BE0F219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3C63BC9-CF2B-D559-A236-4972C43EF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141"/>
            <a:ext cx="12191999" cy="785440"/>
          </a:xfrm>
        </p:spPr>
        <p:txBody>
          <a:bodyPr/>
          <a:lstStyle/>
          <a:p>
            <a:pPr algn="ctr"/>
            <a:r>
              <a:rPr lang="en-US" dirty="0"/>
              <a:t>System: N atoms coupled to a cavity mode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9AB3708-8064-4F6F-CA68-3AFFAB824EBB}"/>
                  </a:ext>
                </a:extLst>
              </p:cNvPr>
              <p:cNvSpPr txBox="1"/>
              <p:nvPr/>
            </p:nvSpPr>
            <p:spPr>
              <a:xfrm>
                <a:off x="565418" y="725294"/>
                <a:ext cx="1153466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dirty="0"/>
                  <a:t>Q</a:t>
                </a:r>
                <a:r>
                  <a:rPr lang="en-US" sz="2800" dirty="0"/>
                  <a:t>: What </a:t>
                </a:r>
                <a:r>
                  <a:rPr lang="en-US" sz="2800" b="1" dirty="0"/>
                  <a:t>non-linear Hamiltonians </a:t>
                </a:r>
                <a:r>
                  <a:rPr lang="en-US" sz="2800" dirty="0"/>
                  <a:t>can be engineered in the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|↑⟩</m:t>
                    </m:r>
                  </m:oMath>
                </a14:m>
                <a:r>
                  <a:rPr lang="en-US" sz="2800" dirty="0"/>
                  <a:t>,</a:t>
                </a:r>
                <a:r>
                  <a:rPr lang="en-US" sz="2800" dirty="0">
                    <a:ea typeface="Aptos" panose="020B00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|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↓</m:t>
                    </m:r>
                    <m:r>
                      <a:rPr lang="en-US" sz="28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⟩</m:t>
                    </m:r>
                  </m:oMath>
                </a14:m>
                <a:r>
                  <a:rPr lang="en-US" sz="2800" dirty="0"/>
                  <a:t> manifold?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9AB3708-8064-4F6F-CA68-3AFFAB824E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18" y="725294"/>
                <a:ext cx="11534661" cy="523220"/>
              </a:xfrm>
              <a:prstGeom prst="rect">
                <a:avLst/>
              </a:prstGeom>
              <a:blipFill>
                <a:blip r:embed="rId2"/>
                <a:stretch>
                  <a:fillRect l="-1110" t="-11628" r="-581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D73955D5-31D2-2ED6-79EA-E5BDDC84F092}"/>
              </a:ext>
            </a:extLst>
          </p:cNvPr>
          <p:cNvGrpSpPr/>
          <p:nvPr/>
        </p:nvGrpSpPr>
        <p:grpSpPr>
          <a:xfrm>
            <a:off x="1228783" y="1602940"/>
            <a:ext cx="10207929" cy="578685"/>
            <a:chOff x="2631714" y="1801707"/>
            <a:chExt cx="10207929" cy="578685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F0784E0-6EAA-29F1-76F1-1017F8A91E62}"/>
                </a:ext>
              </a:extLst>
            </p:cNvPr>
            <p:cNvSpPr/>
            <p:nvPr/>
          </p:nvSpPr>
          <p:spPr>
            <a:xfrm>
              <a:off x="3578134" y="1862078"/>
              <a:ext cx="8016239" cy="477405"/>
            </a:xfrm>
            <a:prstGeom prst="rect">
              <a:avLst/>
            </a:prstGeom>
            <a:solidFill>
              <a:srgbClr val="B4DE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50A33A8-FE17-FF44-02C7-39F1DF164F89}"/>
                </a:ext>
              </a:extLst>
            </p:cNvPr>
            <p:cNvSpPr/>
            <p:nvPr/>
          </p:nvSpPr>
          <p:spPr>
            <a:xfrm>
              <a:off x="11930334" y="1862077"/>
              <a:ext cx="675070" cy="477405"/>
            </a:xfrm>
            <a:prstGeom prst="rect">
              <a:avLst/>
            </a:prstGeom>
            <a:solidFill>
              <a:srgbClr val="F7F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E5ADED68-7B88-3203-6B59-4B94945A96FB}"/>
                    </a:ext>
                  </a:extLst>
                </p:cNvPr>
                <p:cNvSpPr txBox="1"/>
                <p:nvPr/>
              </p:nvSpPr>
              <p:spPr>
                <a:xfrm>
                  <a:off x="2631714" y="1801707"/>
                  <a:ext cx="10207929" cy="57868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8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𝐻</m:t>
                            </m:r>
                          </m:e>
                        </m:acc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𝛿</m:t>
                                </m:r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𝑙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𝑆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𝛿</m:t>
                                </m:r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𝑙</m:t>
                                </m:r>
                              </m:e>
                            </m:d>
                            <m:sSubSup>
                              <m:sSubSup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𝑆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𝑧</m:t>
                                </m:r>
                              </m:sub>
                              <m:sup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𝛿</m:t>
                                </m:r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𝑙</m:t>
                                </m:r>
                              </m:e>
                            </m:d>
                            <m:sSubSup>
                              <m:sSubSup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𝑆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𝑧</m:t>
                                </m:r>
                              </m:sub>
                              <m:sup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bSup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𝛿</m:t>
                                </m:r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𝑙</m:t>
                                </m:r>
                              </m:e>
                            </m:d>
                            <m:sSubSup>
                              <m:sSubSup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𝑆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𝑧</m:t>
                                </m:r>
                              </m:sub>
                              <m:sup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sup>
                            </m:sSubSup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+…</m:t>
                            </m:r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Ω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𝑆</m:t>
                                </m:r>
                              </m:e>
                            </m:acc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 sz="28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E5ADED68-7B88-3203-6B59-4B94945A96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1714" y="1801707"/>
                  <a:ext cx="10207929" cy="57868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C97A2BD4-57E4-DC2F-3505-DFDB2596C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3535" y="3401193"/>
            <a:ext cx="4845189" cy="3077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962D5F-3DFC-2D2F-0057-C8D4F43E8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7783" y="3993069"/>
            <a:ext cx="791471" cy="184447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03809F4-9423-BAC3-C6B2-03A71E2066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17877" y="3379817"/>
            <a:ext cx="4662903" cy="309391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26AD802-EF31-2073-601A-69AA94AF8C70}"/>
                  </a:ext>
                </a:extLst>
              </p:cNvPr>
              <p:cNvSpPr txBox="1"/>
              <p:nvPr/>
            </p:nvSpPr>
            <p:spPr>
              <a:xfrm>
                <a:off x="4486425" y="6297311"/>
                <a:ext cx="4662903" cy="524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=4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en-US" dirty="0"/>
                  <a:t>, N=100,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/>
                  <a:t>=500kHz,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=200</m:t>
                    </m:r>
                  </m:oMath>
                </a14:m>
                <a:r>
                  <a:rPr lang="en-US" dirty="0"/>
                  <a:t>kHz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26AD802-EF31-2073-601A-69AA94AF8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6425" y="6297311"/>
                <a:ext cx="4662903" cy="524182"/>
              </a:xfrm>
              <a:prstGeom prst="rect">
                <a:avLst/>
              </a:prstGeom>
              <a:blipFill>
                <a:blip r:embed="rId9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34004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41B7A-329A-AE9E-984F-7F9C08858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D079694-B8A8-1E59-4D8E-F7CAA4AEB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141"/>
            <a:ext cx="12191999" cy="785440"/>
          </a:xfrm>
        </p:spPr>
        <p:txBody>
          <a:bodyPr/>
          <a:lstStyle/>
          <a:p>
            <a:pPr algn="ctr"/>
            <a:r>
              <a:rPr lang="en-US" dirty="0"/>
              <a:t>System: N atoms coupled to a cavity mode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13A24FD-68D5-F120-28E2-F9ECDC9830EA}"/>
                  </a:ext>
                </a:extLst>
              </p:cNvPr>
              <p:cNvSpPr txBox="1"/>
              <p:nvPr/>
            </p:nvSpPr>
            <p:spPr>
              <a:xfrm>
                <a:off x="565418" y="725294"/>
                <a:ext cx="1153466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dirty="0"/>
                  <a:t>Q</a:t>
                </a:r>
                <a:r>
                  <a:rPr lang="en-US" sz="2800" dirty="0"/>
                  <a:t>: What </a:t>
                </a:r>
                <a:r>
                  <a:rPr lang="en-US" sz="2800" b="1" dirty="0"/>
                  <a:t>non-linear Hamiltonians </a:t>
                </a:r>
                <a:r>
                  <a:rPr lang="en-US" sz="2800" dirty="0"/>
                  <a:t>can be engineered in the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|↑⟩</m:t>
                    </m:r>
                  </m:oMath>
                </a14:m>
                <a:r>
                  <a:rPr lang="en-US" sz="2800" dirty="0"/>
                  <a:t>,</a:t>
                </a:r>
                <a:r>
                  <a:rPr lang="en-US" sz="2800" dirty="0">
                    <a:ea typeface="Aptos" panose="020B00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|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↓</m:t>
                    </m:r>
                    <m:r>
                      <a:rPr lang="en-US" sz="28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⟩</m:t>
                    </m:r>
                  </m:oMath>
                </a14:m>
                <a:r>
                  <a:rPr lang="en-US" sz="2800" dirty="0"/>
                  <a:t> manifold?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13A24FD-68D5-F120-28E2-F9ECDC9830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18" y="725294"/>
                <a:ext cx="11534661" cy="523220"/>
              </a:xfrm>
              <a:prstGeom prst="rect">
                <a:avLst/>
              </a:prstGeom>
              <a:blipFill>
                <a:blip r:embed="rId2"/>
                <a:stretch>
                  <a:fillRect l="-1110" t="-11628" r="-581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phic 6">
            <a:extLst>
              <a:ext uri="{FF2B5EF4-FFF2-40B4-BE49-F238E27FC236}">
                <a16:creationId xmlns:a16="http://schemas.microsoft.com/office/drawing/2014/main" id="{D8CD406C-4BFB-D2FE-3F0A-59B160ED6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535" y="3401193"/>
            <a:ext cx="4845189" cy="3077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5C5E6B-D4F5-42DE-F19E-64E0EBA6E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783" y="3993069"/>
            <a:ext cx="791471" cy="184447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C05BE1F-801B-AC4F-1210-777A54D0E3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17877" y="3379817"/>
            <a:ext cx="4662903" cy="309391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1CEEF34-7377-B28D-14AF-EABF74E94B6A}"/>
                  </a:ext>
                </a:extLst>
              </p:cNvPr>
              <p:cNvSpPr txBox="1"/>
              <p:nvPr/>
            </p:nvSpPr>
            <p:spPr>
              <a:xfrm>
                <a:off x="4486425" y="6297311"/>
                <a:ext cx="4662903" cy="524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=4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en-US" dirty="0"/>
                  <a:t>, N=100,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/>
                  <a:t>=500kHz,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=200</m:t>
                    </m:r>
                  </m:oMath>
                </a14:m>
                <a:r>
                  <a:rPr lang="en-US" dirty="0"/>
                  <a:t>kHz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1CEEF34-7377-B28D-14AF-EABF74E94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6425" y="6297311"/>
                <a:ext cx="4662903" cy="524182"/>
              </a:xfrm>
              <a:prstGeom prst="rect">
                <a:avLst/>
              </a:prstGeom>
              <a:blipFill>
                <a:blip r:embed="rId8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6023ADB-BB85-6C92-E0C1-00FEB1E46F86}"/>
              </a:ext>
            </a:extLst>
          </p:cNvPr>
          <p:cNvSpPr txBox="1"/>
          <p:nvPr/>
        </p:nvSpPr>
        <p:spPr>
          <a:xfrm>
            <a:off x="333168" y="1284005"/>
            <a:ext cx="10447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Adding multiple (k) drives to the cavity field. The effective Hamiltonian is then</a:t>
            </a:r>
            <a:endParaRPr lang="en-US" sz="20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523FC8E-6A50-25AA-4B46-5E0AECC8F1B6}"/>
                  </a:ext>
                </a:extLst>
              </p:cNvPr>
              <p:cNvSpPr txBox="1"/>
              <p:nvPr/>
            </p:nvSpPr>
            <p:spPr>
              <a:xfrm>
                <a:off x="423535" y="1804162"/>
                <a:ext cx="11358208" cy="9516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𝐻</m:t>
                              </m:r>
                            </m:e>
                          </m:acc>
                          <m:r>
                            <a:rPr lang="en-US" sz="24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=</m:t>
                          </m:r>
                          <m:r>
                            <a:rPr lang="en-US" sz="24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𝑐</m:t>
                          </m:r>
                          <m:r>
                            <a:rPr lang="en-US" sz="24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𝛿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i="1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𝑆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𝜒</m:t>
                          </m:r>
                          <m:d>
                            <m:dPr>
                              <m:ctrlP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𝛿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bSup>
                            <m:sSubSupPr>
                              <m:ctrlP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i="1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𝑆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400" b="0" i="1" smtClean="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…</m:t>
                          </m:r>
                        </m:e>
                      </m:d>
                      <m:r>
                        <a:rPr lang="en-US" sz="2400" b="0" i="1" smtClean="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𝑐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𝛿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𝑆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𝜒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𝛿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𝑆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…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+…+</m:t>
                      </m:r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𝑐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𝛿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𝑆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𝜒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𝛿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𝑆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…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Ω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523FC8E-6A50-25AA-4B46-5E0AECC8F1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35" y="1804162"/>
                <a:ext cx="11358208" cy="95160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E246EE2-2322-1DD8-4BE7-B9FD41CCA58D}"/>
              </a:ext>
            </a:extLst>
          </p:cNvPr>
          <p:cNvSpPr txBox="1"/>
          <p:nvPr/>
        </p:nvSpPr>
        <p:spPr>
          <a:xfrm>
            <a:off x="1882896" y="2959774"/>
            <a:ext cx="9386949" cy="39958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With k tones in the driving laser, one can tune up to k(+1) terms independently!</a:t>
            </a:r>
          </a:p>
        </p:txBody>
      </p:sp>
    </p:spTree>
    <p:extLst>
      <p:ext uri="{BB962C8B-B14F-4D97-AF65-F5344CB8AC3E}">
        <p14:creationId xmlns:p14="http://schemas.microsoft.com/office/powerpoint/2010/main" val="29317450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3CBF8-C46D-D201-E861-705B5935E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67A17F2C-415A-981B-FE63-CEF58B69A049}"/>
              </a:ext>
            </a:extLst>
          </p:cNvPr>
          <p:cNvSpPr/>
          <p:nvPr/>
        </p:nvSpPr>
        <p:spPr>
          <a:xfrm>
            <a:off x="4712644" y="4470442"/>
            <a:ext cx="298986" cy="30118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8C4C6E3-4718-3DF0-5966-FF56A7AF5CFF}"/>
              </a:ext>
            </a:extLst>
          </p:cNvPr>
          <p:cNvSpPr/>
          <p:nvPr/>
        </p:nvSpPr>
        <p:spPr>
          <a:xfrm>
            <a:off x="4653942" y="5697071"/>
            <a:ext cx="298986" cy="30118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2D9A6EE-BD82-EDE4-56CB-47B467257AC9}"/>
              </a:ext>
            </a:extLst>
          </p:cNvPr>
          <p:cNvSpPr/>
          <p:nvPr/>
        </p:nvSpPr>
        <p:spPr>
          <a:xfrm>
            <a:off x="4407789" y="5076103"/>
            <a:ext cx="298986" cy="30118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3827B9-0510-0CE4-D268-9DABE17D1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141"/>
            <a:ext cx="12191999" cy="785440"/>
          </a:xfrm>
        </p:spPr>
        <p:txBody>
          <a:bodyPr/>
          <a:lstStyle/>
          <a:p>
            <a:pPr algn="ctr"/>
            <a:r>
              <a:rPr lang="en-US" dirty="0"/>
              <a:t>System: N atoms coupled to a cavity mode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E3C7BD3-25D2-C939-2E00-3468DCAA9C76}"/>
                  </a:ext>
                </a:extLst>
              </p:cNvPr>
              <p:cNvSpPr txBox="1"/>
              <p:nvPr/>
            </p:nvSpPr>
            <p:spPr>
              <a:xfrm>
                <a:off x="565418" y="725294"/>
                <a:ext cx="1153466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dirty="0"/>
                  <a:t>Q</a:t>
                </a:r>
                <a:r>
                  <a:rPr lang="en-US" sz="2800" dirty="0"/>
                  <a:t>: What </a:t>
                </a:r>
                <a:r>
                  <a:rPr lang="en-US" sz="2800" b="1" dirty="0"/>
                  <a:t>non-linear Hamiltonians </a:t>
                </a:r>
                <a:r>
                  <a:rPr lang="en-US" sz="2800" dirty="0"/>
                  <a:t>can be engineered in the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|↑⟩</m:t>
                    </m:r>
                  </m:oMath>
                </a14:m>
                <a:r>
                  <a:rPr lang="en-US" sz="2800" dirty="0"/>
                  <a:t>,</a:t>
                </a:r>
                <a:r>
                  <a:rPr lang="en-US" sz="2800" dirty="0">
                    <a:ea typeface="Aptos" panose="020B00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|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↓</m:t>
                    </m:r>
                    <m:r>
                      <a:rPr lang="en-US" sz="28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⟩</m:t>
                    </m:r>
                  </m:oMath>
                </a14:m>
                <a:r>
                  <a:rPr lang="en-US" sz="2800" dirty="0"/>
                  <a:t> manifold?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E3C7BD3-25D2-C939-2E00-3468DCAA9C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18" y="725294"/>
                <a:ext cx="11534661" cy="523220"/>
              </a:xfrm>
              <a:prstGeom prst="rect">
                <a:avLst/>
              </a:prstGeom>
              <a:blipFill>
                <a:blip r:embed="rId2"/>
                <a:stretch>
                  <a:fillRect l="-1110" t="-11628" r="-581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B8A94CE9-1F7A-CDD8-AE98-19793B9F0FD1}"/>
              </a:ext>
            </a:extLst>
          </p:cNvPr>
          <p:cNvGrpSpPr/>
          <p:nvPr/>
        </p:nvGrpSpPr>
        <p:grpSpPr>
          <a:xfrm>
            <a:off x="1228783" y="1602940"/>
            <a:ext cx="10207929" cy="578685"/>
            <a:chOff x="2631714" y="1801707"/>
            <a:chExt cx="10207929" cy="578685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CE543E0-D274-67EE-D9E5-272A4409E237}"/>
                </a:ext>
              </a:extLst>
            </p:cNvPr>
            <p:cNvSpPr/>
            <p:nvPr/>
          </p:nvSpPr>
          <p:spPr>
            <a:xfrm>
              <a:off x="3578134" y="1862078"/>
              <a:ext cx="8016239" cy="477405"/>
            </a:xfrm>
            <a:prstGeom prst="rect">
              <a:avLst/>
            </a:prstGeom>
            <a:solidFill>
              <a:srgbClr val="B4DE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ACB02D1-B7F2-6465-0080-82C194F2B030}"/>
                </a:ext>
              </a:extLst>
            </p:cNvPr>
            <p:cNvSpPr/>
            <p:nvPr/>
          </p:nvSpPr>
          <p:spPr>
            <a:xfrm>
              <a:off x="11930334" y="1862077"/>
              <a:ext cx="675070" cy="477405"/>
            </a:xfrm>
            <a:prstGeom prst="rect">
              <a:avLst/>
            </a:prstGeom>
            <a:solidFill>
              <a:srgbClr val="F7F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EC2FF8CB-35AA-E545-9B53-79053F8C64FF}"/>
                    </a:ext>
                  </a:extLst>
                </p:cNvPr>
                <p:cNvSpPr txBox="1"/>
                <p:nvPr/>
              </p:nvSpPr>
              <p:spPr>
                <a:xfrm>
                  <a:off x="2631714" y="1801707"/>
                  <a:ext cx="10207929" cy="57868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8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𝐻</m:t>
                            </m:r>
                          </m:e>
                        </m:acc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𝛿</m:t>
                                </m:r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𝑙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𝑆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𝛿</m:t>
                                </m:r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𝑙</m:t>
                                </m:r>
                              </m:e>
                            </m:d>
                            <m:sSubSup>
                              <m:sSubSup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𝑆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𝑧</m:t>
                                </m:r>
                              </m:sub>
                              <m:sup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𝛿</m:t>
                                </m:r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𝑙</m:t>
                                </m:r>
                              </m:e>
                            </m:d>
                            <m:sSubSup>
                              <m:sSubSup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𝑆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𝑧</m:t>
                                </m:r>
                              </m:sub>
                              <m:sup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bSup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𝛿</m:t>
                                </m:r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𝑙</m:t>
                                </m:r>
                              </m:e>
                            </m:d>
                            <m:sSubSup>
                              <m:sSubSup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𝑆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𝑧</m:t>
                                </m:r>
                              </m:sub>
                              <m:sup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sup>
                            </m:sSubSup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+…</m:t>
                            </m:r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Ω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𝑆</m:t>
                                </m:r>
                              </m:e>
                            </m:acc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 sz="28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EC2FF8CB-35AA-E545-9B53-79053F8C64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1714" y="1801707"/>
                  <a:ext cx="10207929" cy="57868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AD2B74B-867E-D558-C8B5-804207BF8316}"/>
                  </a:ext>
                </a:extLst>
              </p:cNvPr>
              <p:cNvSpPr txBox="1"/>
              <p:nvPr/>
            </p:nvSpPr>
            <p:spPr>
              <a:xfrm>
                <a:off x="819704" y="2536051"/>
                <a:ext cx="1017110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8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Ω</m:t>
                    </m:r>
                  </m:oMath>
                </a14:m>
                <a:r>
                  <a:rPr lang="en-US" sz="18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 allow us to control, independently, the strengths of </a:t>
                </a:r>
                <a:r>
                  <a:rPr lang="en-US" sz="1800" dirty="0">
                    <a:effectLst/>
                    <a:highlight>
                      <a:srgbClr val="00FF00"/>
                    </a:highlight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the light part</a:t>
                </a:r>
                <a:r>
                  <a:rPr lang="en-US" sz="18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 and of </a:t>
                </a:r>
                <a:r>
                  <a:rPr lang="en-US" sz="1800" dirty="0">
                    <a:effectLst/>
                    <a:highlight>
                      <a:srgbClr val="F7F7B2"/>
                    </a:highlight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the rf-part.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effectLst/>
                    <a:ea typeface="Aptos" panose="020B0004020202020204" pitchFamily="34" charset="0"/>
                    <a:cs typeface="Arial" panose="020B0604020202020204" pitchFamily="34" charset="0"/>
                  </a:rPr>
                  <a:t>The laser detuning </a:t>
                </a:r>
                <a14:m>
                  <m:oMath xmlns:m="http://schemas.openxmlformats.org/officeDocument/2006/math">
                    <m:r>
                      <a:rPr lang="en-US" sz="1800" i="1" smtClean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𝛿</m:t>
                    </m:r>
                    <m:r>
                      <a:rPr lang="en-US" sz="1800" i="1" smtClean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𝑙</m:t>
                    </m:r>
                  </m:oMath>
                </a14:m>
                <a:r>
                  <a:rPr lang="en-US" sz="18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 controls the ratio between various terms in the expansion and their sign.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The phase of the rf-field controls the sign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smtClean="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Ω</m:t>
                    </m:r>
                  </m:oMath>
                </a14:m>
                <a:r>
                  <a:rPr lang="en-US" sz="18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AD2B74B-867E-D558-C8B5-804207BF83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704" y="2536051"/>
                <a:ext cx="10171109" cy="923330"/>
              </a:xfrm>
              <a:prstGeom prst="rect">
                <a:avLst/>
              </a:prstGeom>
              <a:blipFill>
                <a:blip r:embed="rId4"/>
                <a:stretch>
                  <a:fillRect l="-359" t="-2649" b="-10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19B82B-3155-1F71-13EF-6C6383CD946E}"/>
                  </a:ext>
                </a:extLst>
              </p:cNvPr>
              <p:cNvSpPr txBox="1"/>
              <p:nvPr/>
            </p:nvSpPr>
            <p:spPr>
              <a:xfrm>
                <a:off x="1260400" y="4340149"/>
                <a:ext cx="10839679" cy="18292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𝜒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𝛿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𝑙</m:t>
                        </m:r>
                      </m:e>
                    </m: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𝛿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𝑙</m:t>
                        </m:r>
                      </m:e>
                    </m: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×</m:t>
                    </m:r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𝑐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×</m:t>
                    </m:r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𝒯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</m: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×2 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𝜂</m:t>
                    </m:r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ℒ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sub>
                        </m:sSub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𝜂</m:t>
                            </m:r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𝑁</m:t>
                            </m:r>
                          </m:num>
                          <m:den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800" dirty="0">
                    <a:effectLst/>
                    <a:latin typeface="Aptos" panose="020B00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16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𝜒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𝛿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𝑙</m:t>
                        </m:r>
                      </m:e>
                    </m: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𝛿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𝑙</m:t>
                        </m:r>
                      </m:e>
                    </m: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×</m:t>
                    </m:r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𝑐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×</m:t>
                    </m:r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𝒯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(0)×</m:t>
                    </m:r>
                    <m:sSup>
                      <m:sSup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𝜂</m:t>
                        </m:r>
                      </m:e>
                      <m:sup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ℒ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sub>
                        </m:sSub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4 </m:t>
                            </m:r>
                            <m:sSub>
                              <m:sSub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𝒯</m:t>
                                </m:r>
                              </m:e>
                              <m:sub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ℒ</m:t>
                                </m:r>
                              </m:e>
                              <m:sub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𝑎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𝑎</m:t>
                                    </m:r>
                                  </m:sub>
                                </m:sSub>
                              </m:e>
                            </m:d>
                            <m:d>
                              <m:d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𝑎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𝜂</m:t>
                                    </m:r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𝑁</m:t>
                                    </m:r>
                                  </m:num>
                                  <m:den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sz="1800" dirty="0">
                    <a:effectLst/>
                    <a:latin typeface="Aptos" panose="020B00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16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𝜒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𝛿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𝑙</m:t>
                        </m:r>
                      </m:e>
                    </m: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𝛿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𝑙</m:t>
                        </m:r>
                      </m:e>
                    </m: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×</m:t>
                    </m:r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𝑐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×</m:t>
                    </m:r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𝒯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0</m:t>
                            </m:r>
                          </m:e>
                        </m:d>
                      </m:e>
                      <m:sup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×4 </m:t>
                    </m:r>
                    <m:sSup>
                      <m:sSup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𝜂</m:t>
                        </m:r>
                      </m:e>
                      <m:sup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sSubSup>
                      <m:sSubSup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ℒ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𝑎</m:t>
                        </m:r>
                      </m:sub>
                      <m:sup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bSup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sub>
                        </m:sSub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𝜂</m:t>
                            </m:r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𝑁</m:t>
                            </m:r>
                          </m:num>
                          <m:den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𝒯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0</m:t>
                            </m:r>
                          </m:e>
                        </m:d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×2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𝜂</m:t>
                        </m:r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ℒ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sub>
                        </m:sSub>
                        <m:d>
                          <m:d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𝑎</m:t>
                                </m:r>
                              </m:sub>
                            </m:sSub>
                          </m:e>
                        </m:d>
                        <m:sSup>
                          <m:sSup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𝑎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𝜂</m:t>
                                    </m:r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𝑁</m:t>
                                    </m:r>
                                  </m:num>
                                  <m:den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1800" dirty="0">
                    <a:effectLst/>
                    <a:latin typeface="Aptos" panose="020B00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16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19B82B-3155-1F71-13EF-6C6383CD94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400" y="4340149"/>
                <a:ext cx="10839679" cy="18292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B200BDD-2473-1509-7B19-82DCEDB88E9A}"/>
                  </a:ext>
                </a:extLst>
              </p:cNvPr>
              <p:cNvSpPr txBox="1"/>
              <p:nvPr/>
            </p:nvSpPr>
            <p:spPr>
              <a:xfrm>
                <a:off x="2037887" y="3469911"/>
                <a:ext cx="8153555" cy="8702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𝒯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1+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𝑁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i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en-US" i="1">
                                                      <a:solidFill>
                                                        <a:srgbClr val="836967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𝑆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𝜂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ℒ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𝑁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i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en-US" i="1">
                                                      <a:solidFill>
                                                        <a:srgbClr val="836967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𝑆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𝜂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ℒ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B200BDD-2473-1509-7B19-82DCEDB88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7887" y="3469911"/>
                <a:ext cx="8153555" cy="87023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4334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3C6C3-879B-CEB2-F654-7A8C080AA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028E77D-6D79-AD43-AA5A-1753BF988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141"/>
            <a:ext cx="12191999" cy="785440"/>
          </a:xfrm>
        </p:spPr>
        <p:txBody>
          <a:bodyPr/>
          <a:lstStyle/>
          <a:p>
            <a:pPr algn="ctr"/>
            <a:r>
              <a:rPr lang="en-US" dirty="0"/>
              <a:t>System: N atoms coupled to a cavity mode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740E42C-BA7B-9CE0-4C51-14268D94D0A2}"/>
                  </a:ext>
                </a:extLst>
              </p:cNvPr>
              <p:cNvSpPr txBox="1"/>
              <p:nvPr/>
            </p:nvSpPr>
            <p:spPr>
              <a:xfrm>
                <a:off x="565418" y="725294"/>
                <a:ext cx="1153466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dirty="0"/>
                  <a:t>Q</a:t>
                </a:r>
                <a:r>
                  <a:rPr lang="en-US" sz="2800" dirty="0"/>
                  <a:t>: What </a:t>
                </a:r>
                <a:r>
                  <a:rPr lang="en-US" sz="2800" b="1" dirty="0"/>
                  <a:t>non-linear Hamiltonians </a:t>
                </a:r>
                <a:r>
                  <a:rPr lang="en-US" sz="2800" dirty="0"/>
                  <a:t>can be engineered in the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|↑⟩</m:t>
                    </m:r>
                  </m:oMath>
                </a14:m>
                <a:r>
                  <a:rPr lang="en-US" sz="2800" dirty="0"/>
                  <a:t>,</a:t>
                </a:r>
                <a:r>
                  <a:rPr lang="en-US" sz="2800" dirty="0">
                    <a:ea typeface="Aptos" panose="020B00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|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↓</m:t>
                    </m:r>
                    <m:r>
                      <a:rPr lang="en-US" sz="28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⟩</m:t>
                    </m:r>
                  </m:oMath>
                </a14:m>
                <a:r>
                  <a:rPr lang="en-US" sz="2800" dirty="0"/>
                  <a:t> manifold?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740E42C-BA7B-9CE0-4C51-14268D94D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18" y="725294"/>
                <a:ext cx="11534661" cy="523220"/>
              </a:xfrm>
              <a:prstGeom prst="rect">
                <a:avLst/>
              </a:prstGeom>
              <a:blipFill>
                <a:blip r:embed="rId2"/>
                <a:stretch>
                  <a:fillRect l="-1110" t="-11628" r="-581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69BC7062-66A5-68A7-A18B-C6B743DB9787}"/>
              </a:ext>
            </a:extLst>
          </p:cNvPr>
          <p:cNvGrpSpPr/>
          <p:nvPr/>
        </p:nvGrpSpPr>
        <p:grpSpPr>
          <a:xfrm>
            <a:off x="1228783" y="1602940"/>
            <a:ext cx="10207929" cy="578685"/>
            <a:chOff x="2631714" y="1801707"/>
            <a:chExt cx="10207929" cy="578685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E4DB8F3-CAA6-7A16-9EA0-0CC630360921}"/>
                </a:ext>
              </a:extLst>
            </p:cNvPr>
            <p:cNvSpPr/>
            <p:nvPr/>
          </p:nvSpPr>
          <p:spPr>
            <a:xfrm>
              <a:off x="3578134" y="1862078"/>
              <a:ext cx="8016239" cy="477405"/>
            </a:xfrm>
            <a:prstGeom prst="rect">
              <a:avLst/>
            </a:prstGeom>
            <a:solidFill>
              <a:srgbClr val="B4DE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F41E7B8-BB43-DCD7-D624-5B80FEFDE40C}"/>
                </a:ext>
              </a:extLst>
            </p:cNvPr>
            <p:cNvSpPr/>
            <p:nvPr/>
          </p:nvSpPr>
          <p:spPr>
            <a:xfrm>
              <a:off x="11930334" y="1862077"/>
              <a:ext cx="675070" cy="477405"/>
            </a:xfrm>
            <a:prstGeom prst="rect">
              <a:avLst/>
            </a:prstGeom>
            <a:solidFill>
              <a:srgbClr val="F7F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8A91A448-09A4-3282-F340-C6B9FB3DCEA4}"/>
                    </a:ext>
                  </a:extLst>
                </p:cNvPr>
                <p:cNvSpPr txBox="1"/>
                <p:nvPr/>
              </p:nvSpPr>
              <p:spPr>
                <a:xfrm>
                  <a:off x="2631714" y="1801707"/>
                  <a:ext cx="10207929" cy="57868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8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𝐻</m:t>
                            </m:r>
                          </m:e>
                        </m:acc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8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𝛿</m:t>
                                </m:r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𝑙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𝑆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𝛿</m:t>
                                </m:r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𝑙</m:t>
                                </m:r>
                              </m:e>
                            </m:d>
                            <m:sSubSup>
                              <m:sSubSup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𝑆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𝑧</m:t>
                                </m:r>
                              </m:sub>
                              <m:sup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𝛿</m:t>
                                </m:r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𝑙</m:t>
                                </m:r>
                              </m:e>
                            </m:d>
                            <m:sSubSup>
                              <m:sSubSup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𝑆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𝑧</m:t>
                                </m:r>
                              </m:sub>
                              <m:sup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bSup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𝛿</m:t>
                                </m:r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𝑙</m:t>
                                </m:r>
                              </m:e>
                            </m:d>
                            <m:sSubSup>
                              <m:sSubSup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Arial" panose="020B0604020202020204" pitchFamily="34" charset="0"/>
                                      </a:rPr>
                                      <m:t>𝑆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𝑧</m:t>
                                </m:r>
                              </m:sub>
                              <m:sup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sup>
                            </m:sSubSup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+…</m:t>
                            </m:r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Ω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𝑆</m:t>
                                </m:r>
                              </m:e>
                            </m:acc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 sz="28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8A91A448-09A4-3282-F340-C6B9FB3DCE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1714" y="1801707"/>
                  <a:ext cx="10207929" cy="57868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45384B5-CC27-6C10-0D64-2F3656480C84}"/>
                  </a:ext>
                </a:extLst>
              </p:cNvPr>
              <p:cNvSpPr txBox="1"/>
              <p:nvPr/>
            </p:nvSpPr>
            <p:spPr>
              <a:xfrm>
                <a:off x="819704" y="2536051"/>
                <a:ext cx="1017110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8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Ω</m:t>
                    </m:r>
                  </m:oMath>
                </a14:m>
                <a:r>
                  <a:rPr lang="en-US" sz="18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 allow us to control, independently, the strengths of </a:t>
                </a:r>
                <a:r>
                  <a:rPr lang="en-US" sz="1800" dirty="0">
                    <a:effectLst/>
                    <a:highlight>
                      <a:srgbClr val="00FF00"/>
                    </a:highlight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the light part</a:t>
                </a:r>
                <a:r>
                  <a:rPr lang="en-US" sz="18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 and of </a:t>
                </a:r>
                <a:r>
                  <a:rPr lang="en-US" sz="1800" dirty="0">
                    <a:effectLst/>
                    <a:highlight>
                      <a:srgbClr val="F7F7B2"/>
                    </a:highlight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the rf-part.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effectLst/>
                    <a:ea typeface="Aptos" panose="020B0004020202020204" pitchFamily="34" charset="0"/>
                    <a:cs typeface="Arial" panose="020B0604020202020204" pitchFamily="34" charset="0"/>
                  </a:rPr>
                  <a:t>The laser detuning </a:t>
                </a:r>
                <a14:m>
                  <m:oMath xmlns:m="http://schemas.openxmlformats.org/officeDocument/2006/math">
                    <m:r>
                      <a:rPr lang="en-US" sz="1800" i="1" smtClean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𝛿</m:t>
                    </m:r>
                    <m:r>
                      <a:rPr lang="en-US" sz="1800" i="1" smtClean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𝑙</m:t>
                    </m:r>
                  </m:oMath>
                </a14:m>
                <a:r>
                  <a:rPr lang="en-US" sz="18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 controls the ratio between various terms in the expansion and their sign.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The phase of the rf-field controls the sign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smtClean="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Ω</m:t>
                    </m:r>
                  </m:oMath>
                </a14:m>
                <a:r>
                  <a:rPr lang="en-US" sz="18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45384B5-CC27-6C10-0D64-2F3656480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704" y="2536051"/>
                <a:ext cx="10171109" cy="923330"/>
              </a:xfrm>
              <a:prstGeom prst="rect">
                <a:avLst/>
              </a:prstGeom>
              <a:blipFill>
                <a:blip r:embed="rId4"/>
                <a:stretch>
                  <a:fillRect l="-359" t="-2649" b="-10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phic 5">
            <a:extLst>
              <a:ext uri="{FF2B5EF4-FFF2-40B4-BE49-F238E27FC236}">
                <a16:creationId xmlns:a16="http://schemas.microsoft.com/office/drawing/2014/main" id="{5D24E73C-1D00-6118-4C1C-69A0FC2386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7495"/>
          <a:stretch/>
        </p:blipFill>
        <p:spPr>
          <a:xfrm>
            <a:off x="3385895" y="3487616"/>
            <a:ext cx="5038725" cy="29605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DD0830-3449-C0F6-2215-7821538AF7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8700" y="4045653"/>
            <a:ext cx="791471" cy="18444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2B8041-47A4-9A83-9E37-DC3CC6113089}"/>
              </a:ext>
            </a:extLst>
          </p:cNvPr>
          <p:cNvSpPr txBox="1"/>
          <p:nvPr/>
        </p:nvSpPr>
        <p:spPr>
          <a:xfrm>
            <a:off x="6332747" y="5155501"/>
            <a:ext cx="22362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Fixed collective cooperativity and laser detuning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1175FAD-9FD8-B3EF-5749-F9F81C9F6551}"/>
                  </a:ext>
                </a:extLst>
              </p:cNvPr>
              <p:cNvSpPr txBox="1"/>
              <p:nvPr/>
            </p:nvSpPr>
            <p:spPr>
              <a:xfrm>
                <a:off x="3034447" y="6344096"/>
                <a:ext cx="609783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𝜂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1175FAD-9FD8-B3EF-5749-F9F81C9F65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4447" y="6344096"/>
                <a:ext cx="6097836" cy="369332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57608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46870-9F68-F773-614A-A702ECEEA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11800-F8D0-E5A2-43EC-0D662EBB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65"/>
            <a:ext cx="12191999" cy="760036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1B386A"/>
                </a:solidFill>
                <a:latin typeface="YaleNew" panose="02000602050000020003"/>
              </a:rPr>
              <a:t>What can be achieved with current/future cavity design?</a:t>
            </a:r>
          </a:p>
        </p:txBody>
      </p:sp>
      <p:pic>
        <p:nvPicPr>
          <p:cNvPr id="4" name="Picture 3" descr="A circular object with a bolt and nut&#10;&#10;Description automatically generated">
            <a:extLst>
              <a:ext uri="{FF2B5EF4-FFF2-40B4-BE49-F238E27FC236}">
                <a16:creationId xmlns:a16="http://schemas.microsoft.com/office/drawing/2014/main" id="{C818FE9A-9A04-078A-CD67-16240E8831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00" t="4322" r="364" b="410"/>
          <a:stretch/>
        </p:blipFill>
        <p:spPr>
          <a:xfrm>
            <a:off x="884451" y="2470747"/>
            <a:ext cx="4248083" cy="37608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5A3BDE-7376-639C-2BE7-0BBECB13E1A1}"/>
              </a:ext>
            </a:extLst>
          </p:cNvPr>
          <p:cNvSpPr txBox="1"/>
          <p:nvPr/>
        </p:nvSpPr>
        <p:spPr>
          <a:xfrm>
            <a:off x="7059467" y="5408121"/>
            <a:ext cx="404812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/>
              <a:t>High Cooperativity</a:t>
            </a:r>
          </a:p>
          <a:p>
            <a:pPr marL="285750" indent="-285750">
              <a:buFont typeface="Arial"/>
              <a:buChar char="•"/>
            </a:pPr>
            <a:r>
              <a:rPr lang="en-US" sz="2400"/>
              <a:t>Ample Optical Access</a:t>
            </a:r>
          </a:p>
          <a:p>
            <a:pPr marL="285750" indent="-285750">
              <a:buFont typeface="Arial"/>
              <a:buChar char="•"/>
            </a:pPr>
            <a:r>
              <a:rPr lang="en-US" sz="2400"/>
              <a:t>Accommodates ~ 100 atoms</a:t>
            </a:r>
          </a:p>
        </p:txBody>
      </p:sp>
      <p:pic>
        <p:nvPicPr>
          <p:cNvPr id="10" name="Graphic 1272">
            <a:extLst>
              <a:ext uri="{FF2B5EF4-FFF2-40B4-BE49-F238E27FC236}">
                <a16:creationId xmlns:a16="http://schemas.microsoft.com/office/drawing/2014/main" id="{64127FF0-88F6-C5D8-38B5-220C65DC96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5962" y="918995"/>
            <a:ext cx="5866038" cy="3080932"/>
          </a:xfrm>
          <a:prstGeom prst="rect">
            <a:avLst/>
          </a:prstGeom>
        </p:spPr>
      </p:pic>
      <p:pic>
        <p:nvPicPr>
          <p:cNvPr id="11" name="Picture 10" descr="A math equation with black text&#10;&#10;Description automatically generated">
            <a:extLst>
              <a:ext uri="{FF2B5EF4-FFF2-40B4-BE49-F238E27FC236}">
                <a16:creationId xmlns:a16="http://schemas.microsoft.com/office/drawing/2014/main" id="{8DD0ED92-816E-92EE-B03E-64894C4A32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7482" y="4091367"/>
            <a:ext cx="4244686" cy="12460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09AF23-3542-AD68-0C66-FFB60A6448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232" y="2672337"/>
            <a:ext cx="7490628" cy="335762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52BA61D-EEC7-6DC7-F606-B5E4787EF984}"/>
                  </a:ext>
                </a:extLst>
              </p:cNvPr>
              <p:cNvSpPr txBox="1"/>
              <p:nvPr/>
            </p:nvSpPr>
            <p:spPr>
              <a:xfrm>
                <a:off x="634232" y="918995"/>
                <a:ext cx="3591499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State-of-art cooperativities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&gt;10</m:t>
                    </m:r>
                  </m:oMath>
                </a14:m>
                <a:br>
                  <a:rPr lang="en-US" sz="2000" dirty="0"/>
                </a:b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Near future: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&gt;100</m:t>
                    </m:r>
                  </m:oMath>
                </a14:m>
                <a:br>
                  <a:rPr lang="en-US" sz="2000" dirty="0"/>
                </a:br>
                <a:endParaRPr lang="en-US" sz="20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52BA61D-EEC7-6DC7-F606-B5E4787EF9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232" y="918995"/>
                <a:ext cx="3591499" cy="1631216"/>
              </a:xfrm>
              <a:prstGeom prst="rect">
                <a:avLst/>
              </a:prstGeom>
              <a:blipFill>
                <a:blip r:embed="rId8"/>
                <a:stretch>
                  <a:fillRect l="-1528" t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656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E3FFC-E506-3943-F16F-5998352CF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F742D38-9602-A181-7D51-B774235E70AF}"/>
                  </a:ext>
                </a:extLst>
              </p:cNvPr>
              <p:cNvSpPr txBox="1"/>
              <p:nvPr/>
            </p:nvSpPr>
            <p:spPr>
              <a:xfrm>
                <a:off x="2607845" y="2301400"/>
                <a:ext cx="6008988" cy="445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defTabSz="4572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kumimoji="0" lang="en-US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0" lang="en-US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𝐿𝑀𝐺</m:t>
                          </m:r>
                        </m:sub>
                      </m:sSub>
                      <m: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2800" b="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8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kumimoji="0" lang="en-US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0" lang="en-US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Ω</m:t>
                      </m:r>
                      <m:sSub>
                        <m:sSub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kumimoji="0" lang="en-US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0" lang="en-US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F742D38-9602-A181-7D51-B774235E7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845" y="2301400"/>
                <a:ext cx="6008988" cy="445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1">
            <a:extLst>
              <a:ext uri="{FF2B5EF4-FFF2-40B4-BE49-F238E27FC236}">
                <a16:creationId xmlns:a16="http://schemas.microsoft.com/office/drawing/2014/main" id="{FFEECD5A-7AE5-852C-3607-D4DE6FFC8F37}"/>
              </a:ext>
            </a:extLst>
          </p:cNvPr>
          <p:cNvSpPr txBox="1">
            <a:spLocks/>
          </p:cNvSpPr>
          <p:nvPr/>
        </p:nvSpPr>
        <p:spPr>
          <a:xfrm>
            <a:off x="317626" y="66277"/>
            <a:ext cx="11810596" cy="12328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Application 1:</a:t>
            </a:r>
            <a:br>
              <a:rPr lang="en-US" dirty="0"/>
            </a:br>
            <a:r>
              <a:rPr lang="en-US" dirty="0"/>
              <a:t>The Lipkin-</a:t>
            </a:r>
            <a:r>
              <a:rPr lang="en-US" dirty="0" err="1"/>
              <a:t>Meshkov</a:t>
            </a:r>
            <a:r>
              <a:rPr lang="en-US" dirty="0"/>
              <a:t>-Glick Hamiltonian</a:t>
            </a:r>
            <a:endParaRPr lang="en-US" sz="4400" dirty="0"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F1BC06-8FB0-4167-E84E-9D059E5B050D}"/>
              </a:ext>
            </a:extLst>
          </p:cNvPr>
          <p:cNvSpPr txBox="1"/>
          <p:nvPr/>
        </p:nvSpPr>
        <p:spPr>
          <a:xfrm>
            <a:off x="702259" y="1456351"/>
            <a:ext cx="79145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cs typeface="Arial" panose="020B0604020202020204" pitchFamily="34" charset="0"/>
              </a:rPr>
              <a:t>With a </a:t>
            </a:r>
            <a:r>
              <a:rPr lang="en-US" sz="2200" b="1" dirty="0">
                <a:cs typeface="Arial" panose="020B0604020202020204" pitchFamily="34" charset="0"/>
              </a:rPr>
              <a:t>bicolored</a:t>
            </a:r>
            <a:r>
              <a:rPr lang="en-US" sz="2200" dirty="0">
                <a:cs typeface="Arial" panose="020B0604020202020204" pitchFamily="34" charset="0"/>
              </a:rPr>
              <a:t> drive, we can generate the LMG Hamiltonian</a:t>
            </a:r>
            <a:endParaRPr lang="en-US" sz="2200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5AA4FAB-0FE7-B0A6-09B2-D4212BB35772}"/>
              </a:ext>
            </a:extLst>
          </p:cNvPr>
          <p:cNvGrpSpPr/>
          <p:nvPr/>
        </p:nvGrpSpPr>
        <p:grpSpPr>
          <a:xfrm>
            <a:off x="38108" y="2453773"/>
            <a:ext cx="3006748" cy="4352195"/>
            <a:chOff x="8352499" y="3213643"/>
            <a:chExt cx="2484915" cy="359685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91A798C-F81D-C061-8276-74A78D4CF7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616" r="4666" b="4350"/>
            <a:stretch/>
          </p:blipFill>
          <p:spPr>
            <a:xfrm>
              <a:off x="8352499" y="3350780"/>
              <a:ext cx="2484915" cy="321670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3B6C8C3-6DF2-14C5-8132-8A4B59BABD1C}"/>
                </a:ext>
              </a:extLst>
            </p:cNvPr>
            <p:cNvSpPr txBox="1"/>
            <p:nvPr/>
          </p:nvSpPr>
          <p:spPr>
            <a:xfrm>
              <a:off x="9149051" y="6441166"/>
              <a:ext cx="16883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Drive</a:t>
              </a: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2589798-DDEF-E9B6-5125-B568AE8A8E35}"/>
                </a:ext>
              </a:extLst>
            </p:cNvPr>
            <p:cNvSpPr/>
            <p:nvPr/>
          </p:nvSpPr>
          <p:spPr>
            <a:xfrm>
              <a:off x="9476084" y="3213643"/>
              <a:ext cx="118872" cy="484632"/>
            </a:xfrm>
            <a:custGeom>
              <a:avLst/>
              <a:gdLst>
                <a:gd name="connsiteX0" fmla="*/ 138153 w 147297"/>
                <a:gd name="connsiteY0" fmla="*/ 393202 h 393202"/>
                <a:gd name="connsiteX1" fmla="*/ 74145 w 147297"/>
                <a:gd name="connsiteY1" fmla="*/ 384058 h 393202"/>
                <a:gd name="connsiteX2" fmla="*/ 46713 w 147297"/>
                <a:gd name="connsiteY2" fmla="*/ 374914 h 393202"/>
                <a:gd name="connsiteX3" fmla="*/ 37569 w 147297"/>
                <a:gd name="connsiteY3" fmla="*/ 320050 h 393202"/>
                <a:gd name="connsiteX4" fmla="*/ 92433 w 147297"/>
                <a:gd name="connsiteY4" fmla="*/ 274330 h 393202"/>
                <a:gd name="connsiteX5" fmla="*/ 147297 w 147297"/>
                <a:gd name="connsiteY5" fmla="*/ 265186 h 393202"/>
                <a:gd name="connsiteX6" fmla="*/ 101577 w 147297"/>
                <a:gd name="connsiteY6" fmla="*/ 228610 h 393202"/>
                <a:gd name="connsiteX7" fmla="*/ 10137 w 147297"/>
                <a:gd name="connsiteY7" fmla="*/ 173746 h 393202"/>
                <a:gd name="connsiteX8" fmla="*/ 19281 w 147297"/>
                <a:gd name="connsiteY8" fmla="*/ 109738 h 393202"/>
                <a:gd name="connsiteX9" fmla="*/ 110721 w 147297"/>
                <a:gd name="connsiteY9" fmla="*/ 91450 h 393202"/>
                <a:gd name="connsiteX10" fmla="*/ 138153 w 147297"/>
                <a:gd name="connsiteY10" fmla="*/ 73162 h 393202"/>
                <a:gd name="connsiteX11" fmla="*/ 83289 w 147297"/>
                <a:gd name="connsiteY11" fmla="*/ 10 h 39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297" h="393202">
                  <a:moveTo>
                    <a:pt x="138153" y="393202"/>
                  </a:moveTo>
                  <a:cubicBezTo>
                    <a:pt x="116817" y="390154"/>
                    <a:pt x="95279" y="388285"/>
                    <a:pt x="74145" y="384058"/>
                  </a:cubicBezTo>
                  <a:cubicBezTo>
                    <a:pt x="64694" y="382168"/>
                    <a:pt x="51495" y="383283"/>
                    <a:pt x="46713" y="374914"/>
                  </a:cubicBezTo>
                  <a:cubicBezTo>
                    <a:pt x="37514" y="358817"/>
                    <a:pt x="40617" y="338338"/>
                    <a:pt x="37569" y="320050"/>
                  </a:cubicBezTo>
                  <a:cubicBezTo>
                    <a:pt x="50302" y="307317"/>
                    <a:pt x="73337" y="280695"/>
                    <a:pt x="92433" y="274330"/>
                  </a:cubicBezTo>
                  <a:cubicBezTo>
                    <a:pt x="110022" y="268467"/>
                    <a:pt x="129009" y="268234"/>
                    <a:pt x="147297" y="265186"/>
                  </a:cubicBezTo>
                  <a:cubicBezTo>
                    <a:pt x="132057" y="252994"/>
                    <a:pt x="117190" y="240320"/>
                    <a:pt x="101577" y="228610"/>
                  </a:cubicBezTo>
                  <a:cubicBezTo>
                    <a:pt x="76042" y="209459"/>
                    <a:pt x="33726" y="187225"/>
                    <a:pt x="10137" y="173746"/>
                  </a:cubicBezTo>
                  <a:cubicBezTo>
                    <a:pt x="3531" y="153928"/>
                    <a:pt x="-13003" y="125880"/>
                    <a:pt x="19281" y="109738"/>
                  </a:cubicBezTo>
                  <a:cubicBezTo>
                    <a:pt x="47083" y="95837"/>
                    <a:pt x="110721" y="91450"/>
                    <a:pt x="110721" y="91450"/>
                  </a:cubicBezTo>
                  <a:cubicBezTo>
                    <a:pt x="119865" y="85354"/>
                    <a:pt x="140308" y="83938"/>
                    <a:pt x="138153" y="73162"/>
                  </a:cubicBezTo>
                  <a:cubicBezTo>
                    <a:pt x="123006" y="-2575"/>
                    <a:pt x="117776" y="10"/>
                    <a:pt x="83289" y="10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1E55DDBD-F9FE-D990-7F42-D3BB9A3C58FF}"/>
                    </a:ext>
                  </a:extLst>
                </p:cNvPr>
                <p:cNvSpPr txBox="1"/>
                <p:nvPr/>
              </p:nvSpPr>
              <p:spPr>
                <a:xfrm>
                  <a:off x="9378696" y="3240085"/>
                  <a:ext cx="61874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1E55DDBD-F9FE-D990-7F42-D3BB9A3C58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78696" y="3240085"/>
                  <a:ext cx="618745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BE721FC-D0B2-1018-DBB9-25E491BE1703}"/>
                </a:ext>
              </a:extLst>
            </p:cNvPr>
            <p:cNvSpPr/>
            <p:nvPr/>
          </p:nvSpPr>
          <p:spPr>
            <a:xfrm rot="2564003">
              <a:off x="9762739" y="4346459"/>
              <a:ext cx="118872" cy="484632"/>
            </a:xfrm>
            <a:custGeom>
              <a:avLst/>
              <a:gdLst>
                <a:gd name="connsiteX0" fmla="*/ 138153 w 147297"/>
                <a:gd name="connsiteY0" fmla="*/ 393202 h 393202"/>
                <a:gd name="connsiteX1" fmla="*/ 74145 w 147297"/>
                <a:gd name="connsiteY1" fmla="*/ 384058 h 393202"/>
                <a:gd name="connsiteX2" fmla="*/ 46713 w 147297"/>
                <a:gd name="connsiteY2" fmla="*/ 374914 h 393202"/>
                <a:gd name="connsiteX3" fmla="*/ 37569 w 147297"/>
                <a:gd name="connsiteY3" fmla="*/ 320050 h 393202"/>
                <a:gd name="connsiteX4" fmla="*/ 92433 w 147297"/>
                <a:gd name="connsiteY4" fmla="*/ 274330 h 393202"/>
                <a:gd name="connsiteX5" fmla="*/ 147297 w 147297"/>
                <a:gd name="connsiteY5" fmla="*/ 265186 h 393202"/>
                <a:gd name="connsiteX6" fmla="*/ 101577 w 147297"/>
                <a:gd name="connsiteY6" fmla="*/ 228610 h 393202"/>
                <a:gd name="connsiteX7" fmla="*/ 10137 w 147297"/>
                <a:gd name="connsiteY7" fmla="*/ 173746 h 393202"/>
                <a:gd name="connsiteX8" fmla="*/ 19281 w 147297"/>
                <a:gd name="connsiteY8" fmla="*/ 109738 h 393202"/>
                <a:gd name="connsiteX9" fmla="*/ 110721 w 147297"/>
                <a:gd name="connsiteY9" fmla="*/ 91450 h 393202"/>
                <a:gd name="connsiteX10" fmla="*/ 138153 w 147297"/>
                <a:gd name="connsiteY10" fmla="*/ 73162 h 393202"/>
                <a:gd name="connsiteX11" fmla="*/ 83289 w 147297"/>
                <a:gd name="connsiteY11" fmla="*/ 10 h 39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297" h="393202">
                  <a:moveTo>
                    <a:pt x="138153" y="393202"/>
                  </a:moveTo>
                  <a:cubicBezTo>
                    <a:pt x="116817" y="390154"/>
                    <a:pt x="95279" y="388285"/>
                    <a:pt x="74145" y="384058"/>
                  </a:cubicBezTo>
                  <a:cubicBezTo>
                    <a:pt x="64694" y="382168"/>
                    <a:pt x="51495" y="383283"/>
                    <a:pt x="46713" y="374914"/>
                  </a:cubicBezTo>
                  <a:cubicBezTo>
                    <a:pt x="37514" y="358817"/>
                    <a:pt x="40617" y="338338"/>
                    <a:pt x="37569" y="320050"/>
                  </a:cubicBezTo>
                  <a:cubicBezTo>
                    <a:pt x="50302" y="307317"/>
                    <a:pt x="73337" y="280695"/>
                    <a:pt x="92433" y="274330"/>
                  </a:cubicBezTo>
                  <a:cubicBezTo>
                    <a:pt x="110022" y="268467"/>
                    <a:pt x="129009" y="268234"/>
                    <a:pt x="147297" y="265186"/>
                  </a:cubicBezTo>
                  <a:cubicBezTo>
                    <a:pt x="132057" y="252994"/>
                    <a:pt x="117190" y="240320"/>
                    <a:pt x="101577" y="228610"/>
                  </a:cubicBezTo>
                  <a:cubicBezTo>
                    <a:pt x="76042" y="209459"/>
                    <a:pt x="33726" y="187225"/>
                    <a:pt x="10137" y="173746"/>
                  </a:cubicBezTo>
                  <a:cubicBezTo>
                    <a:pt x="3531" y="153928"/>
                    <a:pt x="-13003" y="125880"/>
                    <a:pt x="19281" y="109738"/>
                  </a:cubicBezTo>
                  <a:cubicBezTo>
                    <a:pt x="47083" y="95837"/>
                    <a:pt x="110721" y="91450"/>
                    <a:pt x="110721" y="91450"/>
                  </a:cubicBezTo>
                  <a:cubicBezTo>
                    <a:pt x="119865" y="85354"/>
                    <a:pt x="140308" y="83938"/>
                    <a:pt x="138153" y="73162"/>
                  </a:cubicBezTo>
                  <a:cubicBezTo>
                    <a:pt x="123006" y="-2575"/>
                    <a:pt x="117776" y="10"/>
                    <a:pt x="83289" y="10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1C63C26-9526-E1C9-5F54-0AF2E3B1042E}"/>
                    </a:ext>
                  </a:extLst>
                </p:cNvPr>
                <p:cNvSpPr txBox="1"/>
                <p:nvPr/>
              </p:nvSpPr>
              <p:spPr>
                <a:xfrm>
                  <a:off x="9786911" y="4442242"/>
                  <a:ext cx="61874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1C63C26-9526-E1C9-5F54-0AF2E3B104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86911" y="4442242"/>
                  <a:ext cx="618745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uppo 35">
            <a:extLst>
              <a:ext uri="{FF2B5EF4-FFF2-40B4-BE49-F238E27FC236}">
                <a16:creationId xmlns:a16="http://schemas.microsoft.com/office/drawing/2014/main" id="{DAF436C8-C4F1-62ED-1695-9C6D8116426D}"/>
              </a:ext>
            </a:extLst>
          </p:cNvPr>
          <p:cNvGrpSpPr/>
          <p:nvPr/>
        </p:nvGrpSpPr>
        <p:grpSpPr>
          <a:xfrm>
            <a:off x="8303371" y="1473077"/>
            <a:ext cx="2670430" cy="2621471"/>
            <a:chOff x="7586806" y="26994753"/>
            <a:chExt cx="5203912" cy="5108507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0960EA4-FC39-1F66-2F7B-BD89AE731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6806" y="26994753"/>
              <a:ext cx="5203912" cy="5108507"/>
            </a:xfrm>
            <a:prstGeom prst="rect">
              <a:avLst/>
            </a:prstGeom>
          </p:spPr>
        </p:pic>
        <p:cxnSp>
          <p:nvCxnSpPr>
            <p:cNvPr id="49" name="Connettore diritto 28">
              <a:extLst>
                <a:ext uri="{FF2B5EF4-FFF2-40B4-BE49-F238E27FC236}">
                  <a16:creationId xmlns:a16="http://schemas.microsoft.com/office/drawing/2014/main" id="{6C01B789-3CBF-19EC-B310-7D9A0521D420}"/>
                </a:ext>
              </a:extLst>
            </p:cNvPr>
            <p:cNvCxnSpPr>
              <a:cxnSpLocks/>
            </p:cNvCxnSpPr>
            <p:nvPr/>
          </p:nvCxnSpPr>
          <p:spPr>
            <a:xfrm rot="-300000" flipH="1">
              <a:off x="9605909" y="29489225"/>
              <a:ext cx="99060" cy="258753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50" name="Connettore diritto 141">
              <a:extLst>
                <a:ext uri="{FF2B5EF4-FFF2-40B4-BE49-F238E27FC236}">
                  <a16:creationId xmlns:a16="http://schemas.microsoft.com/office/drawing/2014/main" id="{5288603D-B7A5-A2FC-3C38-8814ED73ADD2}"/>
                </a:ext>
              </a:extLst>
            </p:cNvPr>
            <p:cNvCxnSpPr>
              <a:cxnSpLocks/>
            </p:cNvCxnSpPr>
            <p:nvPr/>
          </p:nvCxnSpPr>
          <p:spPr>
            <a:xfrm rot="-300000" flipH="1">
              <a:off x="9402980" y="29489798"/>
              <a:ext cx="297147" cy="61124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grpSp>
          <p:nvGrpSpPr>
            <p:cNvPr id="51" name="Gruppo 31">
              <a:extLst>
                <a:ext uri="{FF2B5EF4-FFF2-40B4-BE49-F238E27FC236}">
                  <a16:creationId xmlns:a16="http://schemas.microsoft.com/office/drawing/2014/main" id="{82083FEE-B6A1-87BC-7D9F-A1E3DCBFA3BF}"/>
                </a:ext>
              </a:extLst>
            </p:cNvPr>
            <p:cNvGrpSpPr/>
            <p:nvPr/>
          </p:nvGrpSpPr>
          <p:grpSpPr>
            <a:xfrm rot="16925744">
              <a:off x="8820704" y="29356538"/>
              <a:ext cx="345026" cy="249299"/>
              <a:chOff x="9598450" y="29590052"/>
              <a:chExt cx="345026" cy="249299"/>
            </a:xfrm>
          </p:grpSpPr>
          <p:cxnSp>
            <p:nvCxnSpPr>
              <p:cNvPr id="58" name="Connettore diritto 142">
                <a:extLst>
                  <a:ext uri="{FF2B5EF4-FFF2-40B4-BE49-F238E27FC236}">
                    <a16:creationId xmlns:a16="http://schemas.microsoft.com/office/drawing/2014/main" id="{E664A2D1-E910-3CA7-96D7-D7415D3FF1E6}"/>
                  </a:ext>
                </a:extLst>
              </p:cNvPr>
              <p:cNvCxnSpPr>
                <a:cxnSpLocks/>
              </p:cNvCxnSpPr>
              <p:nvPr/>
            </p:nvCxnSpPr>
            <p:spPr>
              <a:xfrm rot="4674256" flipV="1">
                <a:off x="9772480" y="29641886"/>
                <a:ext cx="0" cy="341992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9" name="Connettore diritto 143">
                <a:extLst>
                  <a:ext uri="{FF2B5EF4-FFF2-40B4-BE49-F238E27FC236}">
                    <a16:creationId xmlns:a16="http://schemas.microsoft.com/office/drawing/2014/main" id="{9202DD54-A0BA-491A-BA8E-C920B39C6A56}"/>
                  </a:ext>
                </a:extLst>
              </p:cNvPr>
              <p:cNvCxnSpPr>
                <a:cxnSpLocks/>
              </p:cNvCxnSpPr>
              <p:nvPr/>
            </p:nvCxnSpPr>
            <p:spPr>
              <a:xfrm rot="4674256" flipH="1" flipV="1">
                <a:off x="9535158" y="29653344"/>
                <a:ext cx="249299" cy="122716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52" name="Gruppo 144">
              <a:extLst>
                <a:ext uri="{FF2B5EF4-FFF2-40B4-BE49-F238E27FC236}">
                  <a16:creationId xmlns:a16="http://schemas.microsoft.com/office/drawing/2014/main" id="{B297C0A7-377C-38B7-F32E-2C46FB8A3604}"/>
                </a:ext>
              </a:extLst>
            </p:cNvPr>
            <p:cNvGrpSpPr/>
            <p:nvPr/>
          </p:nvGrpSpPr>
          <p:grpSpPr>
            <a:xfrm rot="5667841">
              <a:off x="9482589" y="30157745"/>
              <a:ext cx="266763" cy="297147"/>
              <a:chOff x="9670339" y="29522961"/>
              <a:chExt cx="266763" cy="297147"/>
            </a:xfrm>
          </p:grpSpPr>
          <p:cxnSp>
            <p:nvCxnSpPr>
              <p:cNvPr id="56" name="Connettore diritto 145">
                <a:extLst>
                  <a:ext uri="{FF2B5EF4-FFF2-40B4-BE49-F238E27FC236}">
                    <a16:creationId xmlns:a16="http://schemas.microsoft.com/office/drawing/2014/main" id="{93A88DAC-B897-FFA5-9E99-53F6B14FF105}"/>
                  </a:ext>
                </a:extLst>
              </p:cNvPr>
              <p:cNvCxnSpPr>
                <a:cxnSpLocks/>
              </p:cNvCxnSpPr>
              <p:nvPr/>
            </p:nvCxnSpPr>
            <p:spPr>
              <a:xfrm rot="15964318">
                <a:off x="9758196" y="29641136"/>
                <a:ext cx="99060" cy="258753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7" name="Connettore diritto 146">
                <a:extLst>
                  <a:ext uri="{FF2B5EF4-FFF2-40B4-BE49-F238E27FC236}">
                    <a16:creationId xmlns:a16="http://schemas.microsoft.com/office/drawing/2014/main" id="{88DA6183-334A-4591-316A-56FA2D2F53E8}"/>
                  </a:ext>
                </a:extLst>
              </p:cNvPr>
              <p:cNvCxnSpPr>
                <a:cxnSpLocks/>
              </p:cNvCxnSpPr>
              <p:nvPr/>
            </p:nvCxnSpPr>
            <p:spPr>
              <a:xfrm rot="15964318">
                <a:off x="9552327" y="29640973"/>
                <a:ext cx="297147" cy="61124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53" name="Gruppo 147">
              <a:extLst>
                <a:ext uri="{FF2B5EF4-FFF2-40B4-BE49-F238E27FC236}">
                  <a16:creationId xmlns:a16="http://schemas.microsoft.com/office/drawing/2014/main" id="{0D6C32B5-C67D-7AA2-3D75-1B5FD21B12D7}"/>
                </a:ext>
              </a:extLst>
            </p:cNvPr>
            <p:cNvGrpSpPr/>
            <p:nvPr/>
          </p:nvGrpSpPr>
          <p:grpSpPr>
            <a:xfrm rot="10532857">
              <a:off x="8865547" y="30003140"/>
              <a:ext cx="304930" cy="258915"/>
              <a:chOff x="9552439" y="29641463"/>
              <a:chExt cx="304930" cy="258915"/>
            </a:xfrm>
          </p:grpSpPr>
          <p:cxnSp>
            <p:nvCxnSpPr>
              <p:cNvPr id="54" name="Connettore diritto 148">
                <a:extLst>
                  <a:ext uri="{FF2B5EF4-FFF2-40B4-BE49-F238E27FC236}">
                    <a16:creationId xmlns:a16="http://schemas.microsoft.com/office/drawing/2014/main" id="{DDE69C43-0216-AB2B-49DE-0EA09819AD33}"/>
                  </a:ext>
                </a:extLst>
              </p:cNvPr>
              <p:cNvCxnSpPr>
                <a:cxnSpLocks/>
              </p:cNvCxnSpPr>
              <p:nvPr/>
            </p:nvCxnSpPr>
            <p:spPr>
              <a:xfrm rot="-300000" flipH="1">
                <a:off x="9758309" y="29641625"/>
                <a:ext cx="99060" cy="258753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5" name="Connettore diritto 149">
                <a:extLst>
                  <a:ext uri="{FF2B5EF4-FFF2-40B4-BE49-F238E27FC236}">
                    <a16:creationId xmlns:a16="http://schemas.microsoft.com/office/drawing/2014/main" id="{4262CBE9-3BE1-78E7-A407-F5921989178B}"/>
                  </a:ext>
                </a:extLst>
              </p:cNvPr>
              <p:cNvCxnSpPr>
                <a:cxnSpLocks/>
              </p:cNvCxnSpPr>
              <p:nvPr/>
            </p:nvCxnSpPr>
            <p:spPr>
              <a:xfrm rot="-300000" flipH="1">
                <a:off x="9552439" y="29641463"/>
                <a:ext cx="297147" cy="61124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</p:grpSp>
      </p:grpSp>
      <p:pic>
        <p:nvPicPr>
          <p:cNvPr id="60" name="Immagine 34">
            <a:extLst>
              <a:ext uri="{FF2B5EF4-FFF2-40B4-BE49-F238E27FC236}">
                <a16:creationId xmlns:a16="http://schemas.microsoft.com/office/drawing/2014/main" id="{FB1C4EC4-61D4-F8E6-76B8-37B3C8E00D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3828" y="2013059"/>
            <a:ext cx="1032752" cy="1086402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9DBB7D36-CAF6-F499-9036-DEEDBB270F56}"/>
              </a:ext>
            </a:extLst>
          </p:cNvPr>
          <p:cNvGrpSpPr/>
          <p:nvPr/>
        </p:nvGrpSpPr>
        <p:grpSpPr>
          <a:xfrm>
            <a:off x="3829256" y="3519898"/>
            <a:ext cx="7661338" cy="3049076"/>
            <a:chOff x="3829256" y="3519898"/>
            <a:chExt cx="7661338" cy="3049076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4C1A56DA-2D26-D0BB-A9E6-13C3F6E89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29256" y="3519898"/>
              <a:ext cx="5330462" cy="3049076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328F1F3-6AA8-4ECF-C38B-FBB89D68BB54}"/>
                </a:ext>
              </a:extLst>
            </p:cNvPr>
            <p:cNvSpPr txBox="1"/>
            <p:nvPr/>
          </p:nvSpPr>
          <p:spPr>
            <a:xfrm>
              <a:off x="8990620" y="4182601"/>
              <a:ext cx="2499974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0" i="0" dirty="0">
                  <a:solidFill>
                    <a:srgbClr val="222222"/>
                  </a:solidFill>
                  <a:effectLst/>
                  <a:latin typeface="Arial" panose="020B0604020202020204" pitchFamily="34" charset="0"/>
                </a:rPr>
                <a:t>Li, Z., Colombo, ... &amp; </a:t>
              </a:r>
              <a:r>
                <a:rPr lang="en-US" b="0" i="0" dirty="0" err="1">
                  <a:solidFill>
                    <a:srgbClr val="222222"/>
                  </a:solidFill>
                  <a:effectLst/>
                  <a:latin typeface="Arial" panose="020B0604020202020204" pitchFamily="34" charset="0"/>
                </a:rPr>
                <a:t>Vuletić</a:t>
              </a:r>
              <a:r>
                <a:rPr lang="en-US" b="0" i="0" dirty="0">
                  <a:solidFill>
                    <a:srgbClr val="222222"/>
                  </a:solidFill>
                  <a:effectLst/>
                  <a:latin typeface="Arial" panose="020B0604020202020204" pitchFamily="34" charset="0"/>
                </a:rPr>
                <a:t>, V. (2023). Improving metrology with quantum scrambling. </a:t>
              </a:r>
              <a:r>
                <a:rPr lang="en-US" b="0" i="1" dirty="0">
                  <a:solidFill>
                    <a:srgbClr val="222222"/>
                  </a:solidFill>
                  <a:effectLst/>
                  <a:latin typeface="Arial" panose="020B0604020202020204" pitchFamily="34" charset="0"/>
                </a:rPr>
                <a:t>Science</a:t>
              </a:r>
              <a:r>
                <a:rPr lang="en-US" b="0" i="0" dirty="0">
                  <a:solidFill>
                    <a:srgbClr val="222222"/>
                  </a:solidFill>
                  <a:effectLst/>
                  <a:latin typeface="Arial" panose="020B0604020202020204" pitchFamily="34" charset="0"/>
                </a:rPr>
                <a:t>, </a:t>
              </a:r>
              <a:r>
                <a:rPr lang="en-US" b="0" i="1" dirty="0">
                  <a:solidFill>
                    <a:srgbClr val="222222"/>
                  </a:solidFill>
                  <a:effectLst/>
                  <a:latin typeface="Arial" panose="020B0604020202020204" pitchFamily="34" charset="0"/>
                </a:rPr>
                <a:t>380</a:t>
              </a:r>
              <a:r>
                <a:rPr lang="en-US" b="0" i="0" dirty="0">
                  <a:solidFill>
                    <a:srgbClr val="222222"/>
                  </a:solidFill>
                  <a:effectLst/>
                  <a:latin typeface="Arial" panose="020B0604020202020204" pitchFamily="34" charset="0"/>
                </a:rPr>
                <a:t>(6652), 1381-1384.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1670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kneeling in front of his face&#10;&#10;Description automatically generated">
            <a:extLst>
              <a:ext uri="{FF2B5EF4-FFF2-40B4-BE49-F238E27FC236}">
                <a16:creationId xmlns:a16="http://schemas.microsoft.com/office/drawing/2014/main" id="{4FE6518D-58C2-A33F-9219-9BE9EFE9D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" r="9703"/>
          <a:stretch/>
        </p:blipFill>
        <p:spPr>
          <a:xfrm>
            <a:off x="7822523" y="3456433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6" name="Picture 5" descr="A person pointing at papers on a wall&#10;&#10;Description automatically generated">
            <a:extLst>
              <a:ext uri="{FF2B5EF4-FFF2-40B4-BE49-F238E27FC236}">
                <a16:creationId xmlns:a16="http://schemas.microsoft.com/office/drawing/2014/main" id="{8A888735-AC96-6E60-9AF5-DCEF18CCB9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6" r="6265" b="32987"/>
          <a:stretch/>
        </p:blipFill>
        <p:spPr>
          <a:xfrm rot="486193">
            <a:off x="6688782" y="436532"/>
            <a:ext cx="3377356" cy="2080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The Colombo Lab">
            <a:extLst>
              <a:ext uri="{FF2B5EF4-FFF2-40B4-BE49-F238E27FC236}">
                <a16:creationId xmlns:a16="http://schemas.microsoft.com/office/drawing/2014/main" id="{35FCBDBE-56DA-A3E0-D428-D3C5C3F55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32" y="4082020"/>
            <a:ext cx="1267796" cy="163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9E91FC-58F2-13AD-2C05-038AD34B4D83}"/>
              </a:ext>
            </a:extLst>
          </p:cNvPr>
          <p:cNvSpPr txBox="1"/>
          <p:nvPr/>
        </p:nvSpPr>
        <p:spPr>
          <a:xfrm>
            <a:off x="617944" y="5368345"/>
            <a:ext cx="20937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inheri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Colombo Lab</a:t>
            </a:r>
            <a:endParaRPr lang="en-US" sz="2000" b="1" i="0" dirty="0">
              <a:solidFill>
                <a:schemeClr val="accent1">
                  <a:lumMod val="50000"/>
                </a:schemeClr>
              </a:solidFill>
              <a:effectLst/>
              <a:latin typeface="Inter"/>
            </a:endParaRPr>
          </a:p>
          <a:p>
            <a:br>
              <a:rPr lang="en-US" sz="2000" dirty="0">
                <a:solidFill>
                  <a:schemeClr val="accent1">
                    <a:lumMod val="50000"/>
                  </a:schemeClr>
                </a:solidFill>
                <a:effectLst/>
              </a:rPr>
            </a:b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5633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A6523-8BD4-4427-E349-C024C4AFE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40D3C47-2149-1A35-CA79-CA2FDC46F97E}"/>
                  </a:ext>
                </a:extLst>
              </p:cNvPr>
              <p:cNvSpPr txBox="1"/>
              <p:nvPr/>
            </p:nvSpPr>
            <p:spPr>
              <a:xfrm>
                <a:off x="3270188" y="2231051"/>
                <a:ext cx="6008988" cy="445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defTabSz="4572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kumimoji="0" lang="en-US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0" lang="en-US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𝐷𝐵</m:t>
                          </m:r>
                        </m:sub>
                      </m:sSub>
                      <m: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2800" b="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8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kumimoji="0" lang="en-US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0" lang="en-US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bSup>
                        <m:sSubSupPr>
                          <m:ctrlPr>
                            <a:rPr lang="en-US" sz="2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sz="2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2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sz="2800" b="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  <m: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Ω</m:t>
                      </m:r>
                      <m:sSub>
                        <m:sSub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kumimoji="0" lang="en-US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0" lang="en-US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40D3C47-2149-1A35-CA79-CA2FDC46F9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0188" y="2231051"/>
                <a:ext cx="6008988" cy="445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1">
            <a:extLst>
              <a:ext uri="{FF2B5EF4-FFF2-40B4-BE49-F238E27FC236}">
                <a16:creationId xmlns:a16="http://schemas.microsoft.com/office/drawing/2014/main" id="{E2D71F0E-A2AB-E307-573B-7090E3A586DC}"/>
              </a:ext>
            </a:extLst>
          </p:cNvPr>
          <p:cNvSpPr txBox="1">
            <a:spLocks/>
          </p:cNvSpPr>
          <p:nvPr/>
        </p:nvSpPr>
        <p:spPr>
          <a:xfrm>
            <a:off x="317626" y="66277"/>
            <a:ext cx="11810596" cy="12328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Application 2:</a:t>
            </a:r>
            <a:br>
              <a:rPr lang="en-US" dirty="0"/>
            </a:br>
            <a:r>
              <a:rPr lang="en-US" dirty="0"/>
              <a:t>Asymmetric Double Well</a:t>
            </a:r>
            <a:endParaRPr lang="en-US" sz="4400" dirty="0"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D7F049-8F3A-D23D-21EB-82043B9141E6}"/>
              </a:ext>
            </a:extLst>
          </p:cNvPr>
          <p:cNvSpPr txBox="1"/>
          <p:nvPr/>
        </p:nvSpPr>
        <p:spPr>
          <a:xfrm>
            <a:off x="702260" y="1379481"/>
            <a:ext cx="80019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cs typeface="Arial" panose="020B0604020202020204" pitchFamily="34" charset="0"/>
              </a:rPr>
              <a:t>With a </a:t>
            </a:r>
            <a:r>
              <a:rPr lang="en-US" sz="2000" b="1" dirty="0">
                <a:cs typeface="Arial" panose="020B0604020202020204" pitchFamily="34" charset="0"/>
              </a:rPr>
              <a:t>three-colored</a:t>
            </a:r>
            <a:r>
              <a:rPr lang="en-US" sz="2000" dirty="0">
                <a:cs typeface="Arial" panose="020B0604020202020204" pitchFamily="34" charset="0"/>
              </a:rPr>
              <a:t> drive, one can generate the following Hamiltonian</a:t>
            </a:r>
            <a:endParaRPr lang="en-US" sz="2000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5C13393-72A2-E156-FA88-90A38A2042BC}"/>
              </a:ext>
            </a:extLst>
          </p:cNvPr>
          <p:cNvGrpSpPr/>
          <p:nvPr/>
        </p:nvGrpSpPr>
        <p:grpSpPr>
          <a:xfrm>
            <a:off x="38108" y="2453773"/>
            <a:ext cx="3006748" cy="4352195"/>
            <a:chOff x="8352499" y="3213643"/>
            <a:chExt cx="2484915" cy="359685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525DF88-C541-3222-EC50-99FFD0EF18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616" r="4666" b="4350"/>
            <a:stretch/>
          </p:blipFill>
          <p:spPr>
            <a:xfrm>
              <a:off x="8352499" y="3350780"/>
              <a:ext cx="2484915" cy="321670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703F82F-276F-47C5-A2E5-17A362AD6F78}"/>
                </a:ext>
              </a:extLst>
            </p:cNvPr>
            <p:cNvSpPr txBox="1"/>
            <p:nvPr/>
          </p:nvSpPr>
          <p:spPr>
            <a:xfrm>
              <a:off x="9149051" y="6441166"/>
              <a:ext cx="16883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Drive</a:t>
              </a: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CFE0043-18A0-3F7D-7E0C-5FF10147FFFA}"/>
                </a:ext>
              </a:extLst>
            </p:cNvPr>
            <p:cNvSpPr/>
            <p:nvPr/>
          </p:nvSpPr>
          <p:spPr>
            <a:xfrm>
              <a:off x="9476084" y="3213643"/>
              <a:ext cx="118872" cy="484632"/>
            </a:xfrm>
            <a:custGeom>
              <a:avLst/>
              <a:gdLst>
                <a:gd name="connsiteX0" fmla="*/ 138153 w 147297"/>
                <a:gd name="connsiteY0" fmla="*/ 393202 h 393202"/>
                <a:gd name="connsiteX1" fmla="*/ 74145 w 147297"/>
                <a:gd name="connsiteY1" fmla="*/ 384058 h 393202"/>
                <a:gd name="connsiteX2" fmla="*/ 46713 w 147297"/>
                <a:gd name="connsiteY2" fmla="*/ 374914 h 393202"/>
                <a:gd name="connsiteX3" fmla="*/ 37569 w 147297"/>
                <a:gd name="connsiteY3" fmla="*/ 320050 h 393202"/>
                <a:gd name="connsiteX4" fmla="*/ 92433 w 147297"/>
                <a:gd name="connsiteY4" fmla="*/ 274330 h 393202"/>
                <a:gd name="connsiteX5" fmla="*/ 147297 w 147297"/>
                <a:gd name="connsiteY5" fmla="*/ 265186 h 393202"/>
                <a:gd name="connsiteX6" fmla="*/ 101577 w 147297"/>
                <a:gd name="connsiteY6" fmla="*/ 228610 h 393202"/>
                <a:gd name="connsiteX7" fmla="*/ 10137 w 147297"/>
                <a:gd name="connsiteY7" fmla="*/ 173746 h 393202"/>
                <a:gd name="connsiteX8" fmla="*/ 19281 w 147297"/>
                <a:gd name="connsiteY8" fmla="*/ 109738 h 393202"/>
                <a:gd name="connsiteX9" fmla="*/ 110721 w 147297"/>
                <a:gd name="connsiteY9" fmla="*/ 91450 h 393202"/>
                <a:gd name="connsiteX10" fmla="*/ 138153 w 147297"/>
                <a:gd name="connsiteY10" fmla="*/ 73162 h 393202"/>
                <a:gd name="connsiteX11" fmla="*/ 83289 w 147297"/>
                <a:gd name="connsiteY11" fmla="*/ 10 h 39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297" h="393202">
                  <a:moveTo>
                    <a:pt x="138153" y="393202"/>
                  </a:moveTo>
                  <a:cubicBezTo>
                    <a:pt x="116817" y="390154"/>
                    <a:pt x="95279" y="388285"/>
                    <a:pt x="74145" y="384058"/>
                  </a:cubicBezTo>
                  <a:cubicBezTo>
                    <a:pt x="64694" y="382168"/>
                    <a:pt x="51495" y="383283"/>
                    <a:pt x="46713" y="374914"/>
                  </a:cubicBezTo>
                  <a:cubicBezTo>
                    <a:pt x="37514" y="358817"/>
                    <a:pt x="40617" y="338338"/>
                    <a:pt x="37569" y="320050"/>
                  </a:cubicBezTo>
                  <a:cubicBezTo>
                    <a:pt x="50302" y="307317"/>
                    <a:pt x="73337" y="280695"/>
                    <a:pt x="92433" y="274330"/>
                  </a:cubicBezTo>
                  <a:cubicBezTo>
                    <a:pt x="110022" y="268467"/>
                    <a:pt x="129009" y="268234"/>
                    <a:pt x="147297" y="265186"/>
                  </a:cubicBezTo>
                  <a:cubicBezTo>
                    <a:pt x="132057" y="252994"/>
                    <a:pt x="117190" y="240320"/>
                    <a:pt x="101577" y="228610"/>
                  </a:cubicBezTo>
                  <a:cubicBezTo>
                    <a:pt x="76042" y="209459"/>
                    <a:pt x="33726" y="187225"/>
                    <a:pt x="10137" y="173746"/>
                  </a:cubicBezTo>
                  <a:cubicBezTo>
                    <a:pt x="3531" y="153928"/>
                    <a:pt x="-13003" y="125880"/>
                    <a:pt x="19281" y="109738"/>
                  </a:cubicBezTo>
                  <a:cubicBezTo>
                    <a:pt x="47083" y="95837"/>
                    <a:pt x="110721" y="91450"/>
                    <a:pt x="110721" y="91450"/>
                  </a:cubicBezTo>
                  <a:cubicBezTo>
                    <a:pt x="119865" y="85354"/>
                    <a:pt x="140308" y="83938"/>
                    <a:pt x="138153" y="73162"/>
                  </a:cubicBezTo>
                  <a:cubicBezTo>
                    <a:pt x="123006" y="-2575"/>
                    <a:pt x="117776" y="10"/>
                    <a:pt x="83289" y="10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944AD34D-1BCA-D03A-20C3-B67F3A6B2D93}"/>
                    </a:ext>
                  </a:extLst>
                </p:cNvPr>
                <p:cNvSpPr txBox="1"/>
                <p:nvPr/>
              </p:nvSpPr>
              <p:spPr>
                <a:xfrm>
                  <a:off x="9378696" y="3240085"/>
                  <a:ext cx="61874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1E55DDBD-F9FE-D990-7F42-D3BB9A3C58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78696" y="3240085"/>
                  <a:ext cx="618745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1A50464-805B-2A74-8ED3-1B0EC3D647FF}"/>
                </a:ext>
              </a:extLst>
            </p:cNvPr>
            <p:cNvSpPr/>
            <p:nvPr/>
          </p:nvSpPr>
          <p:spPr>
            <a:xfrm rot="2564003">
              <a:off x="9762739" y="4346459"/>
              <a:ext cx="118872" cy="484632"/>
            </a:xfrm>
            <a:custGeom>
              <a:avLst/>
              <a:gdLst>
                <a:gd name="connsiteX0" fmla="*/ 138153 w 147297"/>
                <a:gd name="connsiteY0" fmla="*/ 393202 h 393202"/>
                <a:gd name="connsiteX1" fmla="*/ 74145 w 147297"/>
                <a:gd name="connsiteY1" fmla="*/ 384058 h 393202"/>
                <a:gd name="connsiteX2" fmla="*/ 46713 w 147297"/>
                <a:gd name="connsiteY2" fmla="*/ 374914 h 393202"/>
                <a:gd name="connsiteX3" fmla="*/ 37569 w 147297"/>
                <a:gd name="connsiteY3" fmla="*/ 320050 h 393202"/>
                <a:gd name="connsiteX4" fmla="*/ 92433 w 147297"/>
                <a:gd name="connsiteY4" fmla="*/ 274330 h 393202"/>
                <a:gd name="connsiteX5" fmla="*/ 147297 w 147297"/>
                <a:gd name="connsiteY5" fmla="*/ 265186 h 393202"/>
                <a:gd name="connsiteX6" fmla="*/ 101577 w 147297"/>
                <a:gd name="connsiteY6" fmla="*/ 228610 h 393202"/>
                <a:gd name="connsiteX7" fmla="*/ 10137 w 147297"/>
                <a:gd name="connsiteY7" fmla="*/ 173746 h 393202"/>
                <a:gd name="connsiteX8" fmla="*/ 19281 w 147297"/>
                <a:gd name="connsiteY8" fmla="*/ 109738 h 393202"/>
                <a:gd name="connsiteX9" fmla="*/ 110721 w 147297"/>
                <a:gd name="connsiteY9" fmla="*/ 91450 h 393202"/>
                <a:gd name="connsiteX10" fmla="*/ 138153 w 147297"/>
                <a:gd name="connsiteY10" fmla="*/ 73162 h 393202"/>
                <a:gd name="connsiteX11" fmla="*/ 83289 w 147297"/>
                <a:gd name="connsiteY11" fmla="*/ 10 h 39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297" h="393202">
                  <a:moveTo>
                    <a:pt x="138153" y="393202"/>
                  </a:moveTo>
                  <a:cubicBezTo>
                    <a:pt x="116817" y="390154"/>
                    <a:pt x="95279" y="388285"/>
                    <a:pt x="74145" y="384058"/>
                  </a:cubicBezTo>
                  <a:cubicBezTo>
                    <a:pt x="64694" y="382168"/>
                    <a:pt x="51495" y="383283"/>
                    <a:pt x="46713" y="374914"/>
                  </a:cubicBezTo>
                  <a:cubicBezTo>
                    <a:pt x="37514" y="358817"/>
                    <a:pt x="40617" y="338338"/>
                    <a:pt x="37569" y="320050"/>
                  </a:cubicBezTo>
                  <a:cubicBezTo>
                    <a:pt x="50302" y="307317"/>
                    <a:pt x="73337" y="280695"/>
                    <a:pt x="92433" y="274330"/>
                  </a:cubicBezTo>
                  <a:cubicBezTo>
                    <a:pt x="110022" y="268467"/>
                    <a:pt x="129009" y="268234"/>
                    <a:pt x="147297" y="265186"/>
                  </a:cubicBezTo>
                  <a:cubicBezTo>
                    <a:pt x="132057" y="252994"/>
                    <a:pt x="117190" y="240320"/>
                    <a:pt x="101577" y="228610"/>
                  </a:cubicBezTo>
                  <a:cubicBezTo>
                    <a:pt x="76042" y="209459"/>
                    <a:pt x="33726" y="187225"/>
                    <a:pt x="10137" y="173746"/>
                  </a:cubicBezTo>
                  <a:cubicBezTo>
                    <a:pt x="3531" y="153928"/>
                    <a:pt x="-13003" y="125880"/>
                    <a:pt x="19281" y="109738"/>
                  </a:cubicBezTo>
                  <a:cubicBezTo>
                    <a:pt x="47083" y="95837"/>
                    <a:pt x="110721" y="91450"/>
                    <a:pt x="110721" y="91450"/>
                  </a:cubicBezTo>
                  <a:cubicBezTo>
                    <a:pt x="119865" y="85354"/>
                    <a:pt x="140308" y="83938"/>
                    <a:pt x="138153" y="73162"/>
                  </a:cubicBezTo>
                  <a:cubicBezTo>
                    <a:pt x="123006" y="-2575"/>
                    <a:pt x="117776" y="10"/>
                    <a:pt x="83289" y="10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1D1D232D-CDA7-A82D-9DC4-BE1D425E5AA4}"/>
                    </a:ext>
                  </a:extLst>
                </p:cNvPr>
                <p:cNvSpPr txBox="1"/>
                <p:nvPr/>
              </p:nvSpPr>
              <p:spPr>
                <a:xfrm>
                  <a:off x="9786911" y="4442242"/>
                  <a:ext cx="61874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1C63C26-9526-E1C9-5F54-0AF2E3B104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86911" y="4442242"/>
                  <a:ext cx="618745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8C7EADC-60B0-BD71-C153-56957F449297}"/>
                  </a:ext>
                </a:extLst>
              </p:cNvPr>
              <p:cNvSpPr txBox="1"/>
              <p:nvPr/>
            </p:nvSpPr>
            <p:spPr>
              <a:xfrm>
                <a:off x="2981078" y="3129405"/>
                <a:ext cx="9147144" cy="1359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0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 the Holstein-</a:t>
                </a:r>
                <a:r>
                  <a:rPr lang="en-US" sz="2000" b="0" kern="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Primakoff</a:t>
                </a:r>
                <a:r>
                  <a:rPr lang="en-US" sz="2000" b="0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approximation we have the following mapping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kern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4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→</m:t>
                    </m:r>
                    <m:f>
                      <m:fPr>
                        <m:ctrlP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4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400" kern="0" dirty="0">
                    <a:solidFill>
                      <a:prstClr val="black"/>
                    </a:solidFill>
                  </a:rPr>
                  <a:t>	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en-US" sz="24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24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→</m:t>
                    </m:r>
                    <m:f>
                      <m:fPr>
                        <m:ctrlPr>
                          <a:rPr lang="en-US" sz="24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num>
                      <m:den>
                        <m:r>
                          <a:rPr lang="en-US" sz="24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4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4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sz="2400" b="0" i="0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sz="24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2400" dirty="0"/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4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→</m:t>
                    </m:r>
                    <m:f>
                      <m:fPr>
                        <m:ctrlPr>
                          <a:rPr lang="en-US" sz="24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num>
                      <m:den>
                        <m:r>
                          <a:rPr lang="en-US" sz="24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den>
                    </m:f>
                    <m:r>
                      <a:rPr lang="en-US" sz="24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4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sz="24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~ −</m:t>
                    </m:r>
                    <m:acc>
                      <m:accPr>
                        <m:chr m:val="̂"/>
                        <m:ctrlP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sz="24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    </a:t>
                </a:r>
              </a:p>
              <a:p>
                <a:pPr algn="ctr"/>
                <a:r>
                  <a:rPr lang="en-US" sz="2400" dirty="0"/>
                  <a:t>     with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400" b="0" i="1" kern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kern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400" b="0" i="1" kern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en-US" sz="24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8C7EADC-60B0-BD71-C153-56957F449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078" y="3129405"/>
                <a:ext cx="9147144" cy="1359988"/>
              </a:xfrm>
              <a:prstGeom prst="rect">
                <a:avLst/>
              </a:prstGeom>
              <a:blipFill>
                <a:blip r:embed="rId9"/>
                <a:stretch>
                  <a:fillRect t="-1794" b="-9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A847F89-2137-74D5-EA89-B4C1558FCD79}"/>
                  </a:ext>
                </a:extLst>
              </p:cNvPr>
              <p:cNvSpPr txBox="1"/>
              <p:nvPr/>
            </p:nvSpPr>
            <p:spPr>
              <a:xfrm>
                <a:off x="3044856" y="4477681"/>
                <a:ext cx="8938913" cy="22775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 defTabSz="457200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kumimoji="0" lang="en-US" sz="2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0" lang="en-US" sz="2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𝐷𝐵</m:t>
                        </m:r>
                      </m:sub>
                    </m:sSub>
                  </m:oMath>
                </a14:m>
                <a:r>
                  <a:rPr lang="en-US" sz="5400" dirty="0"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≈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acc>
                          <m:accPr>
                            <m:chr m:val="̂"/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𝑧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𝑧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b>
                    </m:sSub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𝑧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~</m:t>
                    </m:r>
                  </m:oMath>
                </a14:m>
                <a:br>
                  <a:rPr lang="en-US" sz="2800" i="1" dirty="0">
                    <a:latin typeface="Cambria Math" panose="02040503050406030204" pitchFamily="18" charset="0"/>
                    <a:ea typeface="Aptos" panose="020B0004020202020204" pitchFamily="34" charset="0"/>
                    <a:cs typeface="Arial" panose="020B0604020202020204" pitchFamily="34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800" i="1" kern="0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800" i="1" kern="0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𝐴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acc>
                        <m:accPr>
                          <m:chr m:val="̂"/>
                          <m:ctrlPr>
                            <a:rPr lang="en-US" sz="28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acc>
                      <m:r>
                        <a:rPr lang="en-US" sz="2800" i="1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𝐴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𝐴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b>
                      </m:sSub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b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</a:br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lvl="0" algn="ctr" defTabSz="457200">
                  <a:defRPr/>
                </a:pPr>
                <a:endParaRPr lang="en-US" sz="2200" kern="0" dirty="0">
                  <a:solidFill>
                    <a:prstClr val="black"/>
                  </a:solidFill>
                </a:endParaRPr>
              </a:p>
              <a:p>
                <a:pPr lvl="0" defTabSz="457200">
                  <a:defRPr/>
                </a:pPr>
                <a:r>
                  <a:rPr lang="en-US" sz="2200" kern="0" dirty="0">
                    <a:solidFill>
                      <a:prstClr val="black"/>
                    </a:solidFill>
                  </a:rPr>
                  <a:t> The asymmetric double-well Hamiltonian </a:t>
                </a:r>
                <a:br>
                  <a:rPr lang="en-US" sz="2200" kern="0" dirty="0">
                    <a:solidFill>
                      <a:prstClr val="black"/>
                    </a:solidFill>
                  </a:rPr>
                </a:br>
                <a:r>
                  <a:rPr lang="en-US" sz="2200" kern="0" dirty="0">
                    <a:solidFill>
                      <a:prstClr val="black"/>
                    </a:solidFill>
                  </a:rPr>
                  <a:t>(can model tunneling of protons in DNA, for example)</a:t>
                </a:r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A847F89-2137-74D5-EA89-B4C1558FCD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4856" y="4477681"/>
                <a:ext cx="8938913" cy="2277547"/>
              </a:xfrm>
              <a:prstGeom prst="rect">
                <a:avLst/>
              </a:prstGeom>
              <a:blipFill>
                <a:blip r:embed="rId10"/>
                <a:stretch>
                  <a:fillRect l="-1909" b="-6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324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3" grpId="0"/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7E07F-4A87-99A5-F374-E87543D1A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5825651-36F8-0C47-79D0-51AC56EFDE1B}"/>
              </a:ext>
            </a:extLst>
          </p:cNvPr>
          <p:cNvSpPr txBox="1">
            <a:spLocks/>
          </p:cNvSpPr>
          <p:nvPr/>
        </p:nvSpPr>
        <p:spPr>
          <a:xfrm>
            <a:off x="317626" y="66277"/>
            <a:ext cx="11810596" cy="12328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Application 2:</a:t>
            </a:r>
            <a:br>
              <a:rPr lang="en-US" dirty="0"/>
            </a:br>
            <a:r>
              <a:rPr lang="en-US" dirty="0"/>
              <a:t>Asymmetric Double Well</a:t>
            </a:r>
            <a:endParaRPr lang="en-US" sz="4400" dirty="0"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42AF5B9-9145-140B-552C-751BFDB15A7B}"/>
              </a:ext>
            </a:extLst>
          </p:cNvPr>
          <p:cNvGrpSpPr/>
          <p:nvPr/>
        </p:nvGrpSpPr>
        <p:grpSpPr>
          <a:xfrm>
            <a:off x="38108" y="2453773"/>
            <a:ext cx="3006748" cy="4352195"/>
            <a:chOff x="8352499" y="3213643"/>
            <a:chExt cx="2484915" cy="359685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A4B274C-7AE1-06CE-7F9B-357D9CDF01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5616" r="4666" b="4350"/>
            <a:stretch/>
          </p:blipFill>
          <p:spPr>
            <a:xfrm>
              <a:off x="8352499" y="3350780"/>
              <a:ext cx="2484915" cy="321670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2CD4CFE-4282-DC50-E17B-DF1B89E8E297}"/>
                </a:ext>
              </a:extLst>
            </p:cNvPr>
            <p:cNvSpPr txBox="1"/>
            <p:nvPr/>
          </p:nvSpPr>
          <p:spPr>
            <a:xfrm>
              <a:off x="9149051" y="6441166"/>
              <a:ext cx="16883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Drive</a:t>
              </a: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CF3511-17A7-E0D7-045F-8BF4D279423F}"/>
                </a:ext>
              </a:extLst>
            </p:cNvPr>
            <p:cNvSpPr/>
            <p:nvPr/>
          </p:nvSpPr>
          <p:spPr>
            <a:xfrm>
              <a:off x="9476084" y="3213643"/>
              <a:ext cx="118872" cy="484632"/>
            </a:xfrm>
            <a:custGeom>
              <a:avLst/>
              <a:gdLst>
                <a:gd name="connsiteX0" fmla="*/ 138153 w 147297"/>
                <a:gd name="connsiteY0" fmla="*/ 393202 h 393202"/>
                <a:gd name="connsiteX1" fmla="*/ 74145 w 147297"/>
                <a:gd name="connsiteY1" fmla="*/ 384058 h 393202"/>
                <a:gd name="connsiteX2" fmla="*/ 46713 w 147297"/>
                <a:gd name="connsiteY2" fmla="*/ 374914 h 393202"/>
                <a:gd name="connsiteX3" fmla="*/ 37569 w 147297"/>
                <a:gd name="connsiteY3" fmla="*/ 320050 h 393202"/>
                <a:gd name="connsiteX4" fmla="*/ 92433 w 147297"/>
                <a:gd name="connsiteY4" fmla="*/ 274330 h 393202"/>
                <a:gd name="connsiteX5" fmla="*/ 147297 w 147297"/>
                <a:gd name="connsiteY5" fmla="*/ 265186 h 393202"/>
                <a:gd name="connsiteX6" fmla="*/ 101577 w 147297"/>
                <a:gd name="connsiteY6" fmla="*/ 228610 h 393202"/>
                <a:gd name="connsiteX7" fmla="*/ 10137 w 147297"/>
                <a:gd name="connsiteY7" fmla="*/ 173746 h 393202"/>
                <a:gd name="connsiteX8" fmla="*/ 19281 w 147297"/>
                <a:gd name="connsiteY8" fmla="*/ 109738 h 393202"/>
                <a:gd name="connsiteX9" fmla="*/ 110721 w 147297"/>
                <a:gd name="connsiteY9" fmla="*/ 91450 h 393202"/>
                <a:gd name="connsiteX10" fmla="*/ 138153 w 147297"/>
                <a:gd name="connsiteY10" fmla="*/ 73162 h 393202"/>
                <a:gd name="connsiteX11" fmla="*/ 83289 w 147297"/>
                <a:gd name="connsiteY11" fmla="*/ 10 h 39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297" h="393202">
                  <a:moveTo>
                    <a:pt x="138153" y="393202"/>
                  </a:moveTo>
                  <a:cubicBezTo>
                    <a:pt x="116817" y="390154"/>
                    <a:pt x="95279" y="388285"/>
                    <a:pt x="74145" y="384058"/>
                  </a:cubicBezTo>
                  <a:cubicBezTo>
                    <a:pt x="64694" y="382168"/>
                    <a:pt x="51495" y="383283"/>
                    <a:pt x="46713" y="374914"/>
                  </a:cubicBezTo>
                  <a:cubicBezTo>
                    <a:pt x="37514" y="358817"/>
                    <a:pt x="40617" y="338338"/>
                    <a:pt x="37569" y="320050"/>
                  </a:cubicBezTo>
                  <a:cubicBezTo>
                    <a:pt x="50302" y="307317"/>
                    <a:pt x="73337" y="280695"/>
                    <a:pt x="92433" y="274330"/>
                  </a:cubicBezTo>
                  <a:cubicBezTo>
                    <a:pt x="110022" y="268467"/>
                    <a:pt x="129009" y="268234"/>
                    <a:pt x="147297" y="265186"/>
                  </a:cubicBezTo>
                  <a:cubicBezTo>
                    <a:pt x="132057" y="252994"/>
                    <a:pt x="117190" y="240320"/>
                    <a:pt x="101577" y="228610"/>
                  </a:cubicBezTo>
                  <a:cubicBezTo>
                    <a:pt x="76042" y="209459"/>
                    <a:pt x="33726" y="187225"/>
                    <a:pt x="10137" y="173746"/>
                  </a:cubicBezTo>
                  <a:cubicBezTo>
                    <a:pt x="3531" y="153928"/>
                    <a:pt x="-13003" y="125880"/>
                    <a:pt x="19281" y="109738"/>
                  </a:cubicBezTo>
                  <a:cubicBezTo>
                    <a:pt x="47083" y="95837"/>
                    <a:pt x="110721" y="91450"/>
                    <a:pt x="110721" y="91450"/>
                  </a:cubicBezTo>
                  <a:cubicBezTo>
                    <a:pt x="119865" y="85354"/>
                    <a:pt x="140308" y="83938"/>
                    <a:pt x="138153" y="73162"/>
                  </a:cubicBezTo>
                  <a:cubicBezTo>
                    <a:pt x="123006" y="-2575"/>
                    <a:pt x="117776" y="10"/>
                    <a:pt x="83289" y="10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211900CE-59F8-8160-5EED-499C15AFD598}"/>
                    </a:ext>
                  </a:extLst>
                </p:cNvPr>
                <p:cNvSpPr txBox="1"/>
                <p:nvPr/>
              </p:nvSpPr>
              <p:spPr>
                <a:xfrm>
                  <a:off x="9378696" y="3240085"/>
                  <a:ext cx="61874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1E55DDBD-F9FE-D990-7F42-D3BB9A3C58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78696" y="3240085"/>
                  <a:ext cx="618745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02E5229-D993-4678-D0C0-F879138027D7}"/>
                </a:ext>
              </a:extLst>
            </p:cNvPr>
            <p:cNvSpPr/>
            <p:nvPr/>
          </p:nvSpPr>
          <p:spPr>
            <a:xfrm rot="2564003">
              <a:off x="9762739" y="4346459"/>
              <a:ext cx="118872" cy="484632"/>
            </a:xfrm>
            <a:custGeom>
              <a:avLst/>
              <a:gdLst>
                <a:gd name="connsiteX0" fmla="*/ 138153 w 147297"/>
                <a:gd name="connsiteY0" fmla="*/ 393202 h 393202"/>
                <a:gd name="connsiteX1" fmla="*/ 74145 w 147297"/>
                <a:gd name="connsiteY1" fmla="*/ 384058 h 393202"/>
                <a:gd name="connsiteX2" fmla="*/ 46713 w 147297"/>
                <a:gd name="connsiteY2" fmla="*/ 374914 h 393202"/>
                <a:gd name="connsiteX3" fmla="*/ 37569 w 147297"/>
                <a:gd name="connsiteY3" fmla="*/ 320050 h 393202"/>
                <a:gd name="connsiteX4" fmla="*/ 92433 w 147297"/>
                <a:gd name="connsiteY4" fmla="*/ 274330 h 393202"/>
                <a:gd name="connsiteX5" fmla="*/ 147297 w 147297"/>
                <a:gd name="connsiteY5" fmla="*/ 265186 h 393202"/>
                <a:gd name="connsiteX6" fmla="*/ 101577 w 147297"/>
                <a:gd name="connsiteY6" fmla="*/ 228610 h 393202"/>
                <a:gd name="connsiteX7" fmla="*/ 10137 w 147297"/>
                <a:gd name="connsiteY7" fmla="*/ 173746 h 393202"/>
                <a:gd name="connsiteX8" fmla="*/ 19281 w 147297"/>
                <a:gd name="connsiteY8" fmla="*/ 109738 h 393202"/>
                <a:gd name="connsiteX9" fmla="*/ 110721 w 147297"/>
                <a:gd name="connsiteY9" fmla="*/ 91450 h 393202"/>
                <a:gd name="connsiteX10" fmla="*/ 138153 w 147297"/>
                <a:gd name="connsiteY10" fmla="*/ 73162 h 393202"/>
                <a:gd name="connsiteX11" fmla="*/ 83289 w 147297"/>
                <a:gd name="connsiteY11" fmla="*/ 10 h 39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297" h="393202">
                  <a:moveTo>
                    <a:pt x="138153" y="393202"/>
                  </a:moveTo>
                  <a:cubicBezTo>
                    <a:pt x="116817" y="390154"/>
                    <a:pt x="95279" y="388285"/>
                    <a:pt x="74145" y="384058"/>
                  </a:cubicBezTo>
                  <a:cubicBezTo>
                    <a:pt x="64694" y="382168"/>
                    <a:pt x="51495" y="383283"/>
                    <a:pt x="46713" y="374914"/>
                  </a:cubicBezTo>
                  <a:cubicBezTo>
                    <a:pt x="37514" y="358817"/>
                    <a:pt x="40617" y="338338"/>
                    <a:pt x="37569" y="320050"/>
                  </a:cubicBezTo>
                  <a:cubicBezTo>
                    <a:pt x="50302" y="307317"/>
                    <a:pt x="73337" y="280695"/>
                    <a:pt x="92433" y="274330"/>
                  </a:cubicBezTo>
                  <a:cubicBezTo>
                    <a:pt x="110022" y="268467"/>
                    <a:pt x="129009" y="268234"/>
                    <a:pt x="147297" y="265186"/>
                  </a:cubicBezTo>
                  <a:cubicBezTo>
                    <a:pt x="132057" y="252994"/>
                    <a:pt x="117190" y="240320"/>
                    <a:pt x="101577" y="228610"/>
                  </a:cubicBezTo>
                  <a:cubicBezTo>
                    <a:pt x="76042" y="209459"/>
                    <a:pt x="33726" y="187225"/>
                    <a:pt x="10137" y="173746"/>
                  </a:cubicBezTo>
                  <a:cubicBezTo>
                    <a:pt x="3531" y="153928"/>
                    <a:pt x="-13003" y="125880"/>
                    <a:pt x="19281" y="109738"/>
                  </a:cubicBezTo>
                  <a:cubicBezTo>
                    <a:pt x="47083" y="95837"/>
                    <a:pt x="110721" y="91450"/>
                    <a:pt x="110721" y="91450"/>
                  </a:cubicBezTo>
                  <a:cubicBezTo>
                    <a:pt x="119865" y="85354"/>
                    <a:pt x="140308" y="83938"/>
                    <a:pt x="138153" y="73162"/>
                  </a:cubicBezTo>
                  <a:cubicBezTo>
                    <a:pt x="123006" y="-2575"/>
                    <a:pt x="117776" y="10"/>
                    <a:pt x="83289" y="10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A33E9C12-44A0-89A1-9869-DF191782C037}"/>
                    </a:ext>
                  </a:extLst>
                </p:cNvPr>
                <p:cNvSpPr txBox="1"/>
                <p:nvPr/>
              </p:nvSpPr>
              <p:spPr>
                <a:xfrm>
                  <a:off x="9786911" y="4442242"/>
                  <a:ext cx="61874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1C63C26-9526-E1C9-5F54-0AF2E3B104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86911" y="4442242"/>
                  <a:ext cx="618745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3D908DB-8061-1740-FD36-0327B994DEB0}"/>
                  </a:ext>
                </a:extLst>
              </p:cNvPr>
              <p:cNvSpPr txBox="1"/>
              <p:nvPr/>
            </p:nvSpPr>
            <p:spPr>
              <a:xfrm>
                <a:off x="2852548" y="2013290"/>
                <a:ext cx="9147144" cy="1052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en-US" sz="24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24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→</m:t>
                    </m:r>
                    <m:f>
                      <m:fPr>
                        <m:ctrlPr>
                          <a:rPr lang="en-US" sz="24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num>
                      <m:den>
                        <m:r>
                          <a:rPr lang="en-US" sz="24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4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4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sz="2400" b="0" i="0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sz="24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2400" dirty="0"/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4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→</m:t>
                    </m:r>
                    <m:f>
                      <m:fPr>
                        <m:ctrlPr>
                          <a:rPr lang="en-US" sz="24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num>
                      <m:den>
                        <m:r>
                          <a:rPr lang="en-US" sz="24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den>
                    </m:f>
                    <m:r>
                      <a:rPr lang="en-US" sz="24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4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sz="24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~ −</m:t>
                    </m:r>
                    <m:acc>
                      <m:accPr>
                        <m:chr m:val="̂"/>
                        <m:ctrlP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sz="24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    </a:t>
                </a:r>
              </a:p>
              <a:p>
                <a:pPr algn="ctr"/>
                <a:r>
                  <a:rPr lang="en-US" sz="2400" dirty="0"/>
                  <a:t>     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3D908DB-8061-1740-FD36-0327B994DE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2548" y="2013290"/>
                <a:ext cx="9147144" cy="105221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red dot on a white sphere&#10;&#10;Description automatically generated">
            <a:extLst>
              <a:ext uri="{FF2B5EF4-FFF2-40B4-BE49-F238E27FC236}">
                <a16:creationId xmlns:a16="http://schemas.microsoft.com/office/drawing/2014/main" id="{91A55F27-3471-63DD-35D5-597DA8C013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165" y="2809568"/>
            <a:ext cx="2749820" cy="27704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FB9E93-D261-C454-2B8C-B40A7B9359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6591" y="3135224"/>
            <a:ext cx="2872139" cy="174458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A0ABEBD-1F26-03A9-F105-5999512D3DA6}"/>
              </a:ext>
            </a:extLst>
          </p:cNvPr>
          <p:cNvCxnSpPr>
            <a:cxnSpLocks/>
          </p:cNvCxnSpPr>
          <p:nvPr/>
        </p:nvCxnSpPr>
        <p:spPr>
          <a:xfrm>
            <a:off x="4895161" y="3940378"/>
            <a:ext cx="17057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4D9B6AF-420B-6126-78CD-C0B1ACDF33EF}"/>
                  </a:ext>
                </a:extLst>
              </p:cNvPr>
              <p:cNvSpPr txBox="1"/>
              <p:nvPr/>
            </p:nvSpPr>
            <p:spPr>
              <a:xfrm>
                <a:off x="6278228" y="3638185"/>
                <a:ext cx="38440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800" dirty="0"/>
                  <a:t> </a:t>
                </a:r>
                <a:endParaRPr lang="en-US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4D9B6AF-420B-6126-78CD-C0B1ACDF3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8228" y="3638185"/>
                <a:ext cx="384404" cy="369332"/>
              </a:xfrm>
              <a:prstGeom prst="rect">
                <a:avLst/>
              </a:prstGeom>
              <a:blipFill>
                <a:blip r:embed="rId12"/>
                <a:stretch>
                  <a:fillRect t="-6667" r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9E9F3C1-4694-6504-0D6E-A88CD9C4D443}"/>
              </a:ext>
            </a:extLst>
          </p:cNvPr>
          <p:cNvCxnSpPr/>
          <p:nvPr/>
        </p:nvCxnSpPr>
        <p:spPr>
          <a:xfrm flipV="1">
            <a:off x="9593855" y="3840826"/>
            <a:ext cx="0" cy="7001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97D87CC-F9B9-A1EB-2CB8-28691F7496EC}"/>
                  </a:ext>
                </a:extLst>
              </p:cNvPr>
              <p:cNvSpPr txBox="1"/>
              <p:nvPr/>
            </p:nvSpPr>
            <p:spPr>
              <a:xfrm>
                <a:off x="9621839" y="3668852"/>
                <a:ext cx="38440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800" dirty="0"/>
                  <a:t> </a:t>
                </a:r>
                <a:endParaRPr lang="en-US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97D87CC-F9B9-A1EB-2CB8-28691F7496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1839" y="3668852"/>
                <a:ext cx="384404" cy="369332"/>
              </a:xfrm>
              <a:prstGeom prst="rect">
                <a:avLst/>
              </a:prstGeom>
              <a:blipFill>
                <a:blip r:embed="rId13"/>
                <a:stretch>
                  <a:fillRect t="-6667" r="-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CFBB8A4-4DA3-E967-7CFE-5357C867E6AB}"/>
              </a:ext>
            </a:extLst>
          </p:cNvPr>
          <p:cNvCxnSpPr>
            <a:cxnSpLocks/>
          </p:cNvCxnSpPr>
          <p:nvPr/>
        </p:nvCxnSpPr>
        <p:spPr>
          <a:xfrm flipH="1">
            <a:off x="8814508" y="4502430"/>
            <a:ext cx="7793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491E5BE-F964-9177-2198-59CB6A01AA10}"/>
                  </a:ext>
                </a:extLst>
              </p:cNvPr>
              <p:cNvSpPr txBox="1"/>
              <p:nvPr/>
            </p:nvSpPr>
            <p:spPr>
              <a:xfrm>
                <a:off x="8838047" y="4152396"/>
                <a:ext cx="38440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sz="1800" dirty="0"/>
                  <a:t> </a:t>
                </a:r>
                <a:endParaRPr lang="en-US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491E5BE-F964-9177-2198-59CB6A01A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8047" y="4152396"/>
                <a:ext cx="384404" cy="369332"/>
              </a:xfrm>
              <a:prstGeom prst="rect">
                <a:avLst/>
              </a:prstGeom>
              <a:blipFill>
                <a:blip r:embed="rId14"/>
                <a:stretch>
                  <a:fillRect t="-6557" r="-28571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Graphic 29">
            <a:extLst>
              <a:ext uri="{FF2B5EF4-FFF2-40B4-BE49-F238E27FC236}">
                <a16:creationId xmlns:a16="http://schemas.microsoft.com/office/drawing/2014/main" id="{0E50E4F1-CECC-5099-8366-EB9B376E90F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672660" y="3813909"/>
            <a:ext cx="4572000" cy="28289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F58D7C6-E66A-6B27-9EE2-A86987295E72}"/>
                  </a:ext>
                </a:extLst>
              </p:cNvPr>
              <p:cNvSpPr txBox="1"/>
              <p:nvPr/>
            </p:nvSpPr>
            <p:spPr>
              <a:xfrm>
                <a:off x="1199512" y="1081104"/>
                <a:ext cx="894629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kumimoji="0" lang="en-US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𝐷𝐵</m:t>
                        </m:r>
                      </m:sub>
                    </m:sSub>
                  </m:oMath>
                </a14:m>
                <a:r>
                  <a:rPr lang="en-US" sz="4800" dirty="0"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≈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𝑧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𝑧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b>
                    </m:sSub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𝑧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~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  <m:sSup>
                          <m:sSupPr>
                            <m:ctrlP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Arial" panose="020B0604020202020204" pitchFamily="34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acc>
                    <m:r>
                      <a:rPr lang="en-US" sz="24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acc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b>
                    </m:sSub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acc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F58D7C6-E66A-6B27-9EE2-A86987295E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512" y="1081104"/>
                <a:ext cx="8946295" cy="83099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797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61DB5-6D7A-7747-C3DD-0590E1908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53239A9-0625-BF0B-FDD5-0496396F7FF1}"/>
              </a:ext>
            </a:extLst>
          </p:cNvPr>
          <p:cNvSpPr txBox="1">
            <a:spLocks/>
          </p:cNvSpPr>
          <p:nvPr/>
        </p:nvSpPr>
        <p:spPr>
          <a:xfrm>
            <a:off x="317626" y="66277"/>
            <a:ext cx="11810596" cy="12328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cs typeface="Arial" panose="020B0604020202020204" pitchFamily="34" charset="0"/>
              </a:rPr>
              <a:t>General </a:t>
            </a:r>
            <a:r>
              <a:rPr lang="en-US" dirty="0">
                <a:cs typeface="Arial" panose="020B0604020202020204" pitchFamily="34" charset="0"/>
              </a:rPr>
              <a:t>P</a:t>
            </a:r>
            <a:r>
              <a:rPr lang="en-US" sz="4400" dirty="0">
                <a:cs typeface="Arial" panose="020B0604020202020204" pitchFamily="34" charset="0"/>
              </a:rPr>
              <a:t>olynomial Hamiltonian</a:t>
            </a:r>
            <a:br>
              <a:rPr lang="en-US" sz="4400" dirty="0">
                <a:cs typeface="Arial" panose="020B0604020202020204" pitchFamily="34" charset="0"/>
              </a:rPr>
            </a:br>
            <a:r>
              <a:rPr lang="en-US" sz="4400" dirty="0">
                <a:cs typeface="Arial" panose="020B0604020202020204" pitchFamily="34" charset="0"/>
              </a:rPr>
              <a:t>(Kerr- Hamiltonians)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2980D9-2536-423D-4BAF-A92D7FCF3CA9}"/>
              </a:ext>
            </a:extLst>
          </p:cNvPr>
          <p:cNvSpPr txBox="1"/>
          <p:nvPr/>
        </p:nvSpPr>
        <p:spPr>
          <a:xfrm>
            <a:off x="746327" y="1614148"/>
            <a:ext cx="80019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cs typeface="Arial" panose="020B0604020202020204" pitchFamily="34" charset="0"/>
              </a:rPr>
              <a:t>With a </a:t>
            </a:r>
            <a:r>
              <a:rPr lang="en-US" sz="2000" b="1" dirty="0">
                <a:cs typeface="Arial" panose="020B0604020202020204" pitchFamily="34" charset="0"/>
              </a:rPr>
              <a:t>k-colored</a:t>
            </a:r>
            <a:r>
              <a:rPr lang="en-US" sz="2000" dirty="0">
                <a:cs typeface="Arial" panose="020B0604020202020204" pitchFamily="34" charset="0"/>
              </a:rPr>
              <a:t> drive, one can generate the following Hamiltonian</a:t>
            </a:r>
            <a:endParaRPr lang="en-US" sz="2000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01E6D1A-161E-4DAC-8CC0-49DF40DC8B09}"/>
              </a:ext>
            </a:extLst>
          </p:cNvPr>
          <p:cNvGrpSpPr/>
          <p:nvPr/>
        </p:nvGrpSpPr>
        <p:grpSpPr>
          <a:xfrm>
            <a:off x="38108" y="2453773"/>
            <a:ext cx="3006748" cy="4352195"/>
            <a:chOff x="8352499" y="3213643"/>
            <a:chExt cx="2484915" cy="359685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04F8340-BD2D-D47B-C9BC-C12DD8BD0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5616" r="4666" b="4350"/>
            <a:stretch/>
          </p:blipFill>
          <p:spPr>
            <a:xfrm>
              <a:off x="8352499" y="3350780"/>
              <a:ext cx="2484915" cy="321670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DED3370-E6EF-52D4-8D4D-86CC94A49902}"/>
                </a:ext>
              </a:extLst>
            </p:cNvPr>
            <p:cNvSpPr txBox="1"/>
            <p:nvPr/>
          </p:nvSpPr>
          <p:spPr>
            <a:xfrm>
              <a:off x="9149051" y="6441166"/>
              <a:ext cx="16883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Drive</a:t>
              </a: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8D1712B-DF6A-7DCA-A7E8-4A28FB6186EE}"/>
                </a:ext>
              </a:extLst>
            </p:cNvPr>
            <p:cNvSpPr/>
            <p:nvPr/>
          </p:nvSpPr>
          <p:spPr>
            <a:xfrm>
              <a:off x="9476084" y="3213643"/>
              <a:ext cx="118872" cy="484632"/>
            </a:xfrm>
            <a:custGeom>
              <a:avLst/>
              <a:gdLst>
                <a:gd name="connsiteX0" fmla="*/ 138153 w 147297"/>
                <a:gd name="connsiteY0" fmla="*/ 393202 h 393202"/>
                <a:gd name="connsiteX1" fmla="*/ 74145 w 147297"/>
                <a:gd name="connsiteY1" fmla="*/ 384058 h 393202"/>
                <a:gd name="connsiteX2" fmla="*/ 46713 w 147297"/>
                <a:gd name="connsiteY2" fmla="*/ 374914 h 393202"/>
                <a:gd name="connsiteX3" fmla="*/ 37569 w 147297"/>
                <a:gd name="connsiteY3" fmla="*/ 320050 h 393202"/>
                <a:gd name="connsiteX4" fmla="*/ 92433 w 147297"/>
                <a:gd name="connsiteY4" fmla="*/ 274330 h 393202"/>
                <a:gd name="connsiteX5" fmla="*/ 147297 w 147297"/>
                <a:gd name="connsiteY5" fmla="*/ 265186 h 393202"/>
                <a:gd name="connsiteX6" fmla="*/ 101577 w 147297"/>
                <a:gd name="connsiteY6" fmla="*/ 228610 h 393202"/>
                <a:gd name="connsiteX7" fmla="*/ 10137 w 147297"/>
                <a:gd name="connsiteY7" fmla="*/ 173746 h 393202"/>
                <a:gd name="connsiteX8" fmla="*/ 19281 w 147297"/>
                <a:gd name="connsiteY8" fmla="*/ 109738 h 393202"/>
                <a:gd name="connsiteX9" fmla="*/ 110721 w 147297"/>
                <a:gd name="connsiteY9" fmla="*/ 91450 h 393202"/>
                <a:gd name="connsiteX10" fmla="*/ 138153 w 147297"/>
                <a:gd name="connsiteY10" fmla="*/ 73162 h 393202"/>
                <a:gd name="connsiteX11" fmla="*/ 83289 w 147297"/>
                <a:gd name="connsiteY11" fmla="*/ 10 h 39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297" h="393202">
                  <a:moveTo>
                    <a:pt x="138153" y="393202"/>
                  </a:moveTo>
                  <a:cubicBezTo>
                    <a:pt x="116817" y="390154"/>
                    <a:pt x="95279" y="388285"/>
                    <a:pt x="74145" y="384058"/>
                  </a:cubicBezTo>
                  <a:cubicBezTo>
                    <a:pt x="64694" y="382168"/>
                    <a:pt x="51495" y="383283"/>
                    <a:pt x="46713" y="374914"/>
                  </a:cubicBezTo>
                  <a:cubicBezTo>
                    <a:pt x="37514" y="358817"/>
                    <a:pt x="40617" y="338338"/>
                    <a:pt x="37569" y="320050"/>
                  </a:cubicBezTo>
                  <a:cubicBezTo>
                    <a:pt x="50302" y="307317"/>
                    <a:pt x="73337" y="280695"/>
                    <a:pt x="92433" y="274330"/>
                  </a:cubicBezTo>
                  <a:cubicBezTo>
                    <a:pt x="110022" y="268467"/>
                    <a:pt x="129009" y="268234"/>
                    <a:pt x="147297" y="265186"/>
                  </a:cubicBezTo>
                  <a:cubicBezTo>
                    <a:pt x="132057" y="252994"/>
                    <a:pt x="117190" y="240320"/>
                    <a:pt x="101577" y="228610"/>
                  </a:cubicBezTo>
                  <a:cubicBezTo>
                    <a:pt x="76042" y="209459"/>
                    <a:pt x="33726" y="187225"/>
                    <a:pt x="10137" y="173746"/>
                  </a:cubicBezTo>
                  <a:cubicBezTo>
                    <a:pt x="3531" y="153928"/>
                    <a:pt x="-13003" y="125880"/>
                    <a:pt x="19281" y="109738"/>
                  </a:cubicBezTo>
                  <a:cubicBezTo>
                    <a:pt x="47083" y="95837"/>
                    <a:pt x="110721" y="91450"/>
                    <a:pt x="110721" y="91450"/>
                  </a:cubicBezTo>
                  <a:cubicBezTo>
                    <a:pt x="119865" y="85354"/>
                    <a:pt x="140308" y="83938"/>
                    <a:pt x="138153" y="73162"/>
                  </a:cubicBezTo>
                  <a:cubicBezTo>
                    <a:pt x="123006" y="-2575"/>
                    <a:pt x="117776" y="10"/>
                    <a:pt x="83289" y="10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382A2AE-4632-8B04-DE02-0923248B23D0}"/>
                    </a:ext>
                  </a:extLst>
                </p:cNvPr>
                <p:cNvSpPr txBox="1"/>
                <p:nvPr/>
              </p:nvSpPr>
              <p:spPr>
                <a:xfrm>
                  <a:off x="9378696" y="3240085"/>
                  <a:ext cx="61874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1E55DDBD-F9FE-D990-7F42-D3BB9A3C58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78696" y="3240085"/>
                  <a:ext cx="618745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65E4807-4102-B970-BF24-4517F8260855}"/>
                </a:ext>
              </a:extLst>
            </p:cNvPr>
            <p:cNvSpPr/>
            <p:nvPr/>
          </p:nvSpPr>
          <p:spPr>
            <a:xfrm rot="2564003">
              <a:off x="9762739" y="4346459"/>
              <a:ext cx="118872" cy="484632"/>
            </a:xfrm>
            <a:custGeom>
              <a:avLst/>
              <a:gdLst>
                <a:gd name="connsiteX0" fmla="*/ 138153 w 147297"/>
                <a:gd name="connsiteY0" fmla="*/ 393202 h 393202"/>
                <a:gd name="connsiteX1" fmla="*/ 74145 w 147297"/>
                <a:gd name="connsiteY1" fmla="*/ 384058 h 393202"/>
                <a:gd name="connsiteX2" fmla="*/ 46713 w 147297"/>
                <a:gd name="connsiteY2" fmla="*/ 374914 h 393202"/>
                <a:gd name="connsiteX3" fmla="*/ 37569 w 147297"/>
                <a:gd name="connsiteY3" fmla="*/ 320050 h 393202"/>
                <a:gd name="connsiteX4" fmla="*/ 92433 w 147297"/>
                <a:gd name="connsiteY4" fmla="*/ 274330 h 393202"/>
                <a:gd name="connsiteX5" fmla="*/ 147297 w 147297"/>
                <a:gd name="connsiteY5" fmla="*/ 265186 h 393202"/>
                <a:gd name="connsiteX6" fmla="*/ 101577 w 147297"/>
                <a:gd name="connsiteY6" fmla="*/ 228610 h 393202"/>
                <a:gd name="connsiteX7" fmla="*/ 10137 w 147297"/>
                <a:gd name="connsiteY7" fmla="*/ 173746 h 393202"/>
                <a:gd name="connsiteX8" fmla="*/ 19281 w 147297"/>
                <a:gd name="connsiteY8" fmla="*/ 109738 h 393202"/>
                <a:gd name="connsiteX9" fmla="*/ 110721 w 147297"/>
                <a:gd name="connsiteY9" fmla="*/ 91450 h 393202"/>
                <a:gd name="connsiteX10" fmla="*/ 138153 w 147297"/>
                <a:gd name="connsiteY10" fmla="*/ 73162 h 393202"/>
                <a:gd name="connsiteX11" fmla="*/ 83289 w 147297"/>
                <a:gd name="connsiteY11" fmla="*/ 10 h 39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297" h="393202">
                  <a:moveTo>
                    <a:pt x="138153" y="393202"/>
                  </a:moveTo>
                  <a:cubicBezTo>
                    <a:pt x="116817" y="390154"/>
                    <a:pt x="95279" y="388285"/>
                    <a:pt x="74145" y="384058"/>
                  </a:cubicBezTo>
                  <a:cubicBezTo>
                    <a:pt x="64694" y="382168"/>
                    <a:pt x="51495" y="383283"/>
                    <a:pt x="46713" y="374914"/>
                  </a:cubicBezTo>
                  <a:cubicBezTo>
                    <a:pt x="37514" y="358817"/>
                    <a:pt x="40617" y="338338"/>
                    <a:pt x="37569" y="320050"/>
                  </a:cubicBezTo>
                  <a:cubicBezTo>
                    <a:pt x="50302" y="307317"/>
                    <a:pt x="73337" y="280695"/>
                    <a:pt x="92433" y="274330"/>
                  </a:cubicBezTo>
                  <a:cubicBezTo>
                    <a:pt x="110022" y="268467"/>
                    <a:pt x="129009" y="268234"/>
                    <a:pt x="147297" y="265186"/>
                  </a:cubicBezTo>
                  <a:cubicBezTo>
                    <a:pt x="132057" y="252994"/>
                    <a:pt x="117190" y="240320"/>
                    <a:pt x="101577" y="228610"/>
                  </a:cubicBezTo>
                  <a:cubicBezTo>
                    <a:pt x="76042" y="209459"/>
                    <a:pt x="33726" y="187225"/>
                    <a:pt x="10137" y="173746"/>
                  </a:cubicBezTo>
                  <a:cubicBezTo>
                    <a:pt x="3531" y="153928"/>
                    <a:pt x="-13003" y="125880"/>
                    <a:pt x="19281" y="109738"/>
                  </a:cubicBezTo>
                  <a:cubicBezTo>
                    <a:pt x="47083" y="95837"/>
                    <a:pt x="110721" y="91450"/>
                    <a:pt x="110721" y="91450"/>
                  </a:cubicBezTo>
                  <a:cubicBezTo>
                    <a:pt x="119865" y="85354"/>
                    <a:pt x="140308" y="83938"/>
                    <a:pt x="138153" y="73162"/>
                  </a:cubicBezTo>
                  <a:cubicBezTo>
                    <a:pt x="123006" y="-2575"/>
                    <a:pt x="117776" y="10"/>
                    <a:pt x="83289" y="10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E0EAD880-E353-3FF4-A5C7-4AE14CB2DE2B}"/>
                    </a:ext>
                  </a:extLst>
                </p:cNvPr>
                <p:cNvSpPr txBox="1"/>
                <p:nvPr/>
              </p:nvSpPr>
              <p:spPr>
                <a:xfrm>
                  <a:off x="9786911" y="4442242"/>
                  <a:ext cx="61874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1C63C26-9526-E1C9-5F54-0AF2E3B104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86911" y="4442242"/>
                  <a:ext cx="618745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89DDFA7-3094-E3F1-196C-52EFCDDE6303}"/>
                  </a:ext>
                </a:extLst>
              </p:cNvPr>
              <p:cNvSpPr txBox="1"/>
              <p:nvPr/>
            </p:nvSpPr>
            <p:spPr>
              <a:xfrm>
                <a:off x="1279807" y="2825189"/>
                <a:ext cx="11314228" cy="4741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eff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…+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x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89DDFA7-3094-E3F1-196C-52EFCDDE6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9807" y="2825189"/>
                <a:ext cx="11314228" cy="474169"/>
              </a:xfrm>
              <a:prstGeom prst="rect">
                <a:avLst/>
              </a:prstGeom>
              <a:blipFill>
                <a:blip r:embed="rId9"/>
                <a:stretch>
                  <a:fillRect t="-10256"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B6B85A5-CF4D-B6BB-A76B-F5A0E97ADD7A}"/>
                  </a:ext>
                </a:extLst>
              </p:cNvPr>
              <p:cNvSpPr txBox="1"/>
              <p:nvPr/>
            </p:nvSpPr>
            <p:spPr>
              <a:xfrm>
                <a:off x="3012990" y="4498993"/>
                <a:ext cx="9115232" cy="1052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kern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4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→</m:t>
                    </m:r>
                    <m:f>
                      <m:fPr>
                        <m:ctrlP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4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400" kern="0" dirty="0">
                    <a:solidFill>
                      <a:prstClr val="black"/>
                    </a:solidFill>
                  </a:rPr>
                  <a:t>	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en-US" sz="24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24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→</m:t>
                    </m:r>
                    <m:f>
                      <m:fPr>
                        <m:ctrlPr>
                          <a:rPr lang="en-US" sz="24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num>
                      <m:den>
                        <m:r>
                          <a:rPr lang="en-US" sz="24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4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4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sz="2400" b="0" i="0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sz="24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2400" dirty="0"/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4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→</m:t>
                    </m:r>
                    <m:f>
                      <m:fPr>
                        <m:ctrlPr>
                          <a:rPr lang="en-US" sz="24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num>
                      <m:den>
                        <m:r>
                          <a:rPr lang="en-US" sz="24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den>
                    </m:f>
                    <m:r>
                      <a:rPr lang="en-US" sz="24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4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4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sz="24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~ −</m:t>
                    </m:r>
                    <m:acc>
                      <m:accPr>
                        <m:chr m:val="̂"/>
                        <m:ctrlP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sz="24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    </a:t>
                </a:r>
              </a:p>
              <a:p>
                <a:pPr algn="ctr"/>
                <a:r>
                  <a:rPr lang="en-US" sz="2400" dirty="0"/>
                  <a:t>     with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400" b="0" i="1" kern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kern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400" b="0" i="1" kern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en-US" sz="24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B6B85A5-CF4D-B6BB-A76B-F5A0E97AD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2990" y="4498993"/>
                <a:ext cx="9115232" cy="1052211"/>
              </a:xfrm>
              <a:prstGeom prst="rect">
                <a:avLst/>
              </a:prstGeom>
              <a:blipFill>
                <a:blip r:embed="rId10"/>
                <a:stretch>
                  <a:fillRect b="-12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6084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7EBAA-5207-7647-D478-F7F07FB5D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4BABF3-D5EF-4C4B-82BB-26F48A957452}"/>
              </a:ext>
            </a:extLst>
          </p:cNvPr>
          <p:cNvSpPr txBox="1">
            <a:spLocks/>
          </p:cNvSpPr>
          <p:nvPr/>
        </p:nvSpPr>
        <p:spPr>
          <a:xfrm>
            <a:off x="737616" y="154257"/>
            <a:ext cx="10515600" cy="785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Limitation: Dissipation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00AF7C-61BB-11F3-B509-F69D608E8EA6}"/>
              </a:ext>
            </a:extLst>
          </p:cNvPr>
          <p:cNvSpPr txBox="1"/>
          <p:nvPr/>
        </p:nvSpPr>
        <p:spPr>
          <a:xfrm>
            <a:off x="838200" y="939697"/>
            <a:ext cx="10205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Dissipation: we have 2 mechanisms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Content Placeholder 40">
                <a:extLst>
                  <a:ext uri="{FF2B5EF4-FFF2-40B4-BE49-F238E27FC236}">
                    <a16:creationId xmlns:a16="http://schemas.microsoft.com/office/drawing/2014/main" id="{639985E7-1250-C03C-E644-4F407B82B5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66965"/>
                <a:ext cx="10515600" cy="1912743"/>
              </a:xfrm>
            </p:spPr>
            <p:txBody>
              <a:bodyPr/>
              <a:lstStyle/>
              <a:p>
                <a:r>
                  <a:rPr lang="en-US" dirty="0"/>
                  <a:t>Collective decoherence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coll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sz="2400" dirty="0"/>
                  <a:t>resulting from entanglement between cavity-field and the collective atomic state</a:t>
                </a:r>
              </a:p>
              <a:p>
                <a:r>
                  <a:rPr lang="en-US" dirty="0"/>
                  <a:t>Single atom decoherence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sz="2400" dirty="0"/>
                  <a:t>is the result of a non-coherent scattering of a photon. </a:t>
                </a:r>
              </a:p>
            </p:txBody>
          </p:sp>
        </mc:Choice>
        <mc:Fallback>
          <p:sp>
            <p:nvSpPr>
              <p:cNvPr id="41" name="Content Placeholder 40">
                <a:extLst>
                  <a:ext uri="{FF2B5EF4-FFF2-40B4-BE49-F238E27FC236}">
                    <a16:creationId xmlns:a16="http://schemas.microsoft.com/office/drawing/2014/main" id="{639985E7-1250-C03C-E644-4F407B82B5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66965"/>
                <a:ext cx="10515600" cy="1912743"/>
              </a:xfrm>
              <a:blipFill>
                <a:blip r:embed="rId2"/>
                <a:stretch>
                  <a:fillRect l="-1043" t="-5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B1EADD17-46B6-80DD-15D9-D9FEF9BAA89F}"/>
              </a:ext>
            </a:extLst>
          </p:cNvPr>
          <p:cNvGrpSpPr/>
          <p:nvPr/>
        </p:nvGrpSpPr>
        <p:grpSpPr>
          <a:xfrm>
            <a:off x="0" y="4106976"/>
            <a:ext cx="8674517" cy="1736337"/>
            <a:chOff x="1363981" y="4106977"/>
            <a:chExt cx="8674517" cy="1736337"/>
          </a:xfrm>
        </p:grpSpPr>
        <p:sp>
          <p:nvSpPr>
            <p:cNvPr id="3" name="Cylinder 2">
              <a:extLst>
                <a:ext uri="{FF2B5EF4-FFF2-40B4-BE49-F238E27FC236}">
                  <a16:creationId xmlns:a16="http://schemas.microsoft.com/office/drawing/2014/main" id="{13FDD8A7-C318-DD5C-3965-8AEF14967A99}"/>
                </a:ext>
              </a:extLst>
            </p:cNvPr>
            <p:cNvSpPr/>
            <p:nvPr/>
          </p:nvSpPr>
          <p:spPr>
            <a:xfrm rot="5400000">
              <a:off x="3283025" y="4536634"/>
              <a:ext cx="1299990" cy="440675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Cylinder 4">
              <a:extLst>
                <a:ext uri="{FF2B5EF4-FFF2-40B4-BE49-F238E27FC236}">
                  <a16:creationId xmlns:a16="http://schemas.microsoft.com/office/drawing/2014/main" id="{A51CCA4E-CA74-849E-6CDD-F2CD980FDF6D}"/>
                </a:ext>
              </a:extLst>
            </p:cNvPr>
            <p:cNvSpPr/>
            <p:nvPr/>
          </p:nvSpPr>
          <p:spPr>
            <a:xfrm rot="5400000">
              <a:off x="6701929" y="4536634"/>
              <a:ext cx="1299990" cy="440675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uppo 1">
              <a:extLst>
                <a:ext uri="{FF2B5EF4-FFF2-40B4-BE49-F238E27FC236}">
                  <a16:creationId xmlns:a16="http://schemas.microsoft.com/office/drawing/2014/main" id="{7546E0BF-B61B-384D-BA3D-F182206F8093}"/>
                </a:ext>
              </a:extLst>
            </p:cNvPr>
            <p:cNvGrpSpPr/>
            <p:nvPr/>
          </p:nvGrpSpPr>
          <p:grpSpPr>
            <a:xfrm>
              <a:off x="5276123" y="4346351"/>
              <a:ext cx="732698" cy="821240"/>
              <a:chOff x="1193785" y="4297730"/>
              <a:chExt cx="732698" cy="821240"/>
            </a:xfrm>
          </p:grpSpPr>
          <p:sp>
            <p:nvSpPr>
              <p:cNvPr id="7" name="Ovale 3">
                <a:extLst>
                  <a:ext uri="{FF2B5EF4-FFF2-40B4-BE49-F238E27FC236}">
                    <a16:creationId xmlns:a16="http://schemas.microsoft.com/office/drawing/2014/main" id="{D03FDA32-A497-050E-C02D-9BDE42408674}"/>
                  </a:ext>
                </a:extLst>
              </p:cNvPr>
              <p:cNvSpPr/>
              <p:nvPr/>
            </p:nvSpPr>
            <p:spPr>
              <a:xfrm>
                <a:off x="1378002" y="4457977"/>
                <a:ext cx="165370" cy="165370"/>
              </a:xfrm>
              <a:prstGeom prst="ellipse">
                <a:avLst/>
              </a:prstGeom>
              <a:solidFill>
                <a:srgbClr val="9F5FCF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CH"/>
              </a:p>
            </p:txBody>
          </p:sp>
          <p:sp>
            <p:nvSpPr>
              <p:cNvPr id="8" name="Ovale 5">
                <a:extLst>
                  <a:ext uri="{FF2B5EF4-FFF2-40B4-BE49-F238E27FC236}">
                    <a16:creationId xmlns:a16="http://schemas.microsoft.com/office/drawing/2014/main" id="{AD07137A-802E-065F-0B29-AE9F80286779}"/>
                  </a:ext>
                </a:extLst>
              </p:cNvPr>
              <p:cNvSpPr/>
              <p:nvPr/>
            </p:nvSpPr>
            <p:spPr>
              <a:xfrm>
                <a:off x="1530402" y="4610377"/>
                <a:ext cx="165370" cy="165370"/>
              </a:xfrm>
              <a:prstGeom prst="ellipse">
                <a:avLst/>
              </a:prstGeom>
              <a:solidFill>
                <a:srgbClr val="9F5FCF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CH"/>
              </a:p>
            </p:txBody>
          </p:sp>
          <p:sp>
            <p:nvSpPr>
              <p:cNvPr id="9" name="Ovale 8">
                <a:extLst>
                  <a:ext uri="{FF2B5EF4-FFF2-40B4-BE49-F238E27FC236}">
                    <a16:creationId xmlns:a16="http://schemas.microsoft.com/office/drawing/2014/main" id="{FD541690-AFEB-C70F-9D96-D3F480D002EA}"/>
                  </a:ext>
                </a:extLst>
              </p:cNvPr>
              <p:cNvSpPr/>
              <p:nvPr/>
            </p:nvSpPr>
            <p:spPr>
              <a:xfrm>
                <a:off x="1323826" y="4728959"/>
                <a:ext cx="165370" cy="165370"/>
              </a:xfrm>
              <a:prstGeom prst="ellipse">
                <a:avLst/>
              </a:prstGeom>
              <a:solidFill>
                <a:srgbClr val="9F5FCF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CH"/>
              </a:p>
            </p:txBody>
          </p:sp>
          <p:sp>
            <p:nvSpPr>
              <p:cNvPr id="10" name="Ovale 9">
                <a:extLst>
                  <a:ext uri="{FF2B5EF4-FFF2-40B4-BE49-F238E27FC236}">
                    <a16:creationId xmlns:a16="http://schemas.microsoft.com/office/drawing/2014/main" id="{37C3E6DC-D2C6-71CB-CAB3-1DAE79571F51}"/>
                  </a:ext>
                </a:extLst>
              </p:cNvPr>
              <p:cNvSpPr/>
              <p:nvPr/>
            </p:nvSpPr>
            <p:spPr>
              <a:xfrm>
                <a:off x="1193785" y="4603785"/>
                <a:ext cx="165370" cy="165370"/>
              </a:xfrm>
              <a:prstGeom prst="ellipse">
                <a:avLst/>
              </a:prstGeom>
              <a:solidFill>
                <a:srgbClr val="9F5FCF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CH"/>
              </a:p>
            </p:txBody>
          </p:sp>
          <p:sp>
            <p:nvSpPr>
              <p:cNvPr id="11" name="Ovale 11">
                <a:extLst>
                  <a:ext uri="{FF2B5EF4-FFF2-40B4-BE49-F238E27FC236}">
                    <a16:creationId xmlns:a16="http://schemas.microsoft.com/office/drawing/2014/main" id="{1C64D984-80B3-1AD6-AC47-33D88BA888D5}"/>
                  </a:ext>
                </a:extLst>
              </p:cNvPr>
              <p:cNvSpPr/>
              <p:nvPr/>
            </p:nvSpPr>
            <p:spPr>
              <a:xfrm>
                <a:off x="1343084" y="4576318"/>
                <a:ext cx="165370" cy="165370"/>
              </a:xfrm>
              <a:prstGeom prst="ellipse">
                <a:avLst/>
              </a:prstGeom>
              <a:solidFill>
                <a:srgbClr val="9F5FCF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CH"/>
              </a:p>
            </p:txBody>
          </p:sp>
          <p:sp>
            <p:nvSpPr>
              <p:cNvPr id="12" name="Ovale 12">
                <a:extLst>
                  <a:ext uri="{FF2B5EF4-FFF2-40B4-BE49-F238E27FC236}">
                    <a16:creationId xmlns:a16="http://schemas.microsoft.com/office/drawing/2014/main" id="{368D7296-2834-8FD8-2D9A-A31CC9607A9A}"/>
                  </a:ext>
                </a:extLst>
              </p:cNvPr>
              <p:cNvSpPr/>
              <p:nvPr/>
            </p:nvSpPr>
            <p:spPr>
              <a:xfrm rot="20235023">
                <a:off x="1456313" y="4648800"/>
                <a:ext cx="165370" cy="165370"/>
              </a:xfrm>
              <a:prstGeom prst="ellipse">
                <a:avLst/>
              </a:prstGeom>
              <a:solidFill>
                <a:srgbClr val="9F5FCF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CH"/>
              </a:p>
            </p:txBody>
          </p:sp>
          <p:sp>
            <p:nvSpPr>
              <p:cNvPr id="13" name="Ovale 14">
                <a:extLst>
                  <a:ext uri="{FF2B5EF4-FFF2-40B4-BE49-F238E27FC236}">
                    <a16:creationId xmlns:a16="http://schemas.microsoft.com/office/drawing/2014/main" id="{1EF5E25A-BC83-4601-5271-0BD409501D0B}"/>
                  </a:ext>
                </a:extLst>
              </p:cNvPr>
              <p:cNvSpPr/>
              <p:nvPr/>
            </p:nvSpPr>
            <p:spPr>
              <a:xfrm rot="20235023">
                <a:off x="1608713" y="4801200"/>
                <a:ext cx="165370" cy="165370"/>
              </a:xfrm>
              <a:prstGeom prst="ellipse">
                <a:avLst/>
              </a:prstGeom>
              <a:solidFill>
                <a:srgbClr val="9F5FCF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CH"/>
              </a:p>
            </p:txBody>
          </p:sp>
          <p:sp>
            <p:nvSpPr>
              <p:cNvPr id="14" name="Ovale 15">
                <a:extLst>
                  <a:ext uri="{FF2B5EF4-FFF2-40B4-BE49-F238E27FC236}">
                    <a16:creationId xmlns:a16="http://schemas.microsoft.com/office/drawing/2014/main" id="{A056FBF9-9284-B777-AA44-911A24D446BC}"/>
                  </a:ext>
                </a:extLst>
              </p:cNvPr>
              <p:cNvSpPr/>
              <p:nvPr/>
            </p:nvSpPr>
            <p:spPr>
              <a:xfrm rot="20235023">
                <a:off x="1402137" y="4919782"/>
                <a:ext cx="165370" cy="165370"/>
              </a:xfrm>
              <a:prstGeom prst="ellipse">
                <a:avLst/>
              </a:prstGeom>
              <a:solidFill>
                <a:srgbClr val="9F5FCF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CH"/>
              </a:p>
            </p:txBody>
          </p:sp>
          <p:sp>
            <p:nvSpPr>
              <p:cNvPr id="15" name="Ovale 16">
                <a:extLst>
                  <a:ext uri="{FF2B5EF4-FFF2-40B4-BE49-F238E27FC236}">
                    <a16:creationId xmlns:a16="http://schemas.microsoft.com/office/drawing/2014/main" id="{F583ECE1-2349-537A-F6B4-DF882E244D43}"/>
                  </a:ext>
                </a:extLst>
              </p:cNvPr>
              <p:cNvSpPr/>
              <p:nvPr/>
            </p:nvSpPr>
            <p:spPr>
              <a:xfrm rot="20235023">
                <a:off x="1272096" y="4794608"/>
                <a:ext cx="165370" cy="165370"/>
              </a:xfrm>
              <a:prstGeom prst="ellipse">
                <a:avLst/>
              </a:prstGeom>
              <a:solidFill>
                <a:srgbClr val="9F5FCF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CH"/>
              </a:p>
            </p:txBody>
          </p:sp>
          <p:sp>
            <p:nvSpPr>
              <p:cNvPr id="16" name="Ovale 17">
                <a:extLst>
                  <a:ext uri="{FF2B5EF4-FFF2-40B4-BE49-F238E27FC236}">
                    <a16:creationId xmlns:a16="http://schemas.microsoft.com/office/drawing/2014/main" id="{A259E986-B17E-6613-387F-0DEDBE05E65D}"/>
                  </a:ext>
                </a:extLst>
              </p:cNvPr>
              <p:cNvSpPr/>
              <p:nvPr/>
            </p:nvSpPr>
            <p:spPr>
              <a:xfrm rot="20235023">
                <a:off x="1421395" y="4767141"/>
                <a:ext cx="165370" cy="165370"/>
              </a:xfrm>
              <a:prstGeom prst="ellipse">
                <a:avLst/>
              </a:prstGeom>
              <a:solidFill>
                <a:srgbClr val="9F5FCF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CH"/>
              </a:p>
            </p:txBody>
          </p:sp>
          <p:sp>
            <p:nvSpPr>
              <p:cNvPr id="17" name="Ovale 18">
                <a:extLst>
                  <a:ext uri="{FF2B5EF4-FFF2-40B4-BE49-F238E27FC236}">
                    <a16:creationId xmlns:a16="http://schemas.microsoft.com/office/drawing/2014/main" id="{A18C7486-4780-178D-6C66-F4175FB957A6}"/>
                  </a:ext>
                </a:extLst>
              </p:cNvPr>
              <p:cNvSpPr/>
              <p:nvPr/>
            </p:nvSpPr>
            <p:spPr>
              <a:xfrm>
                <a:off x="1682802" y="4762777"/>
                <a:ext cx="165370" cy="165370"/>
              </a:xfrm>
              <a:prstGeom prst="ellipse">
                <a:avLst/>
              </a:prstGeom>
              <a:solidFill>
                <a:srgbClr val="9F5FCF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CH"/>
              </a:p>
            </p:txBody>
          </p:sp>
          <p:sp>
            <p:nvSpPr>
              <p:cNvPr id="18" name="Ovale 19">
                <a:extLst>
                  <a:ext uri="{FF2B5EF4-FFF2-40B4-BE49-F238E27FC236}">
                    <a16:creationId xmlns:a16="http://schemas.microsoft.com/office/drawing/2014/main" id="{E7E05BBD-AA36-3255-6EFC-9CE4B449122A}"/>
                  </a:ext>
                </a:extLst>
              </p:cNvPr>
              <p:cNvSpPr/>
              <p:nvPr/>
            </p:nvSpPr>
            <p:spPr>
              <a:xfrm>
                <a:off x="1476226" y="4881359"/>
                <a:ext cx="165370" cy="165370"/>
              </a:xfrm>
              <a:prstGeom prst="ellipse">
                <a:avLst/>
              </a:prstGeom>
              <a:solidFill>
                <a:srgbClr val="9F5FCF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CH"/>
              </a:p>
            </p:txBody>
          </p:sp>
          <p:sp>
            <p:nvSpPr>
              <p:cNvPr id="19" name="Ovale 20">
                <a:extLst>
                  <a:ext uri="{FF2B5EF4-FFF2-40B4-BE49-F238E27FC236}">
                    <a16:creationId xmlns:a16="http://schemas.microsoft.com/office/drawing/2014/main" id="{1FF95BC8-16B0-C5C0-3078-EA1CA270255F}"/>
                  </a:ext>
                </a:extLst>
              </p:cNvPr>
              <p:cNvSpPr/>
              <p:nvPr/>
            </p:nvSpPr>
            <p:spPr>
              <a:xfrm>
                <a:off x="1495484" y="4728718"/>
                <a:ext cx="165370" cy="165370"/>
              </a:xfrm>
              <a:prstGeom prst="ellipse">
                <a:avLst/>
              </a:prstGeom>
              <a:solidFill>
                <a:srgbClr val="9F5FCF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CH"/>
              </a:p>
            </p:txBody>
          </p:sp>
          <p:sp>
            <p:nvSpPr>
              <p:cNvPr id="20" name="Ovale 21">
                <a:extLst>
                  <a:ext uri="{FF2B5EF4-FFF2-40B4-BE49-F238E27FC236}">
                    <a16:creationId xmlns:a16="http://schemas.microsoft.com/office/drawing/2014/main" id="{B240B444-DC21-1D08-080A-4C4A3912850A}"/>
                  </a:ext>
                </a:extLst>
              </p:cNvPr>
              <p:cNvSpPr/>
              <p:nvPr/>
            </p:nvSpPr>
            <p:spPr>
              <a:xfrm rot="20235023">
                <a:off x="1608713" y="4801200"/>
                <a:ext cx="165370" cy="165370"/>
              </a:xfrm>
              <a:prstGeom prst="ellipse">
                <a:avLst/>
              </a:prstGeom>
              <a:solidFill>
                <a:srgbClr val="9F5FCF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CH"/>
              </a:p>
            </p:txBody>
          </p:sp>
          <p:sp>
            <p:nvSpPr>
              <p:cNvPr id="21" name="Ovale 22">
                <a:extLst>
                  <a:ext uri="{FF2B5EF4-FFF2-40B4-BE49-F238E27FC236}">
                    <a16:creationId xmlns:a16="http://schemas.microsoft.com/office/drawing/2014/main" id="{D88183C4-4569-E3EC-BEB7-129AF618C06E}"/>
                  </a:ext>
                </a:extLst>
              </p:cNvPr>
              <p:cNvSpPr/>
              <p:nvPr/>
            </p:nvSpPr>
            <p:spPr>
              <a:xfrm rot="20235023">
                <a:off x="1761113" y="4953600"/>
                <a:ext cx="165370" cy="165370"/>
              </a:xfrm>
              <a:prstGeom prst="ellipse">
                <a:avLst/>
              </a:prstGeom>
              <a:solidFill>
                <a:srgbClr val="9F5FCF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CH"/>
              </a:p>
            </p:txBody>
          </p:sp>
          <p:sp>
            <p:nvSpPr>
              <p:cNvPr id="22" name="Ovale 23">
                <a:extLst>
                  <a:ext uri="{FF2B5EF4-FFF2-40B4-BE49-F238E27FC236}">
                    <a16:creationId xmlns:a16="http://schemas.microsoft.com/office/drawing/2014/main" id="{B7B1E3EF-BE69-6E81-F18E-50143E52A9F2}"/>
                  </a:ext>
                </a:extLst>
              </p:cNvPr>
              <p:cNvSpPr/>
              <p:nvPr/>
            </p:nvSpPr>
            <p:spPr>
              <a:xfrm rot="20235023">
                <a:off x="1573795" y="4919541"/>
                <a:ext cx="165370" cy="165370"/>
              </a:xfrm>
              <a:prstGeom prst="ellipse">
                <a:avLst/>
              </a:prstGeom>
              <a:solidFill>
                <a:srgbClr val="9F5FCF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CH"/>
              </a:p>
            </p:txBody>
          </p:sp>
          <p:sp>
            <p:nvSpPr>
              <p:cNvPr id="23" name="Ovale 24">
                <a:extLst>
                  <a:ext uri="{FF2B5EF4-FFF2-40B4-BE49-F238E27FC236}">
                    <a16:creationId xmlns:a16="http://schemas.microsoft.com/office/drawing/2014/main" id="{6658F613-D92F-3632-E33C-769F3E774C1D}"/>
                  </a:ext>
                </a:extLst>
              </p:cNvPr>
              <p:cNvSpPr/>
              <p:nvPr/>
            </p:nvSpPr>
            <p:spPr>
              <a:xfrm rot="3662043">
                <a:off x="1669259" y="4331789"/>
                <a:ext cx="165370" cy="165370"/>
              </a:xfrm>
              <a:prstGeom prst="ellipse">
                <a:avLst/>
              </a:prstGeom>
              <a:solidFill>
                <a:srgbClr val="9F5FCF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CH"/>
              </a:p>
            </p:txBody>
          </p:sp>
          <p:sp>
            <p:nvSpPr>
              <p:cNvPr id="24" name="Ovale 25">
                <a:extLst>
                  <a:ext uri="{FF2B5EF4-FFF2-40B4-BE49-F238E27FC236}">
                    <a16:creationId xmlns:a16="http://schemas.microsoft.com/office/drawing/2014/main" id="{E1AF3543-CA57-663B-368C-D6D489FABC52}"/>
                  </a:ext>
                </a:extLst>
              </p:cNvPr>
              <p:cNvSpPr/>
              <p:nvPr/>
            </p:nvSpPr>
            <p:spPr>
              <a:xfrm rot="3662043">
                <a:off x="1462683" y="4450371"/>
                <a:ext cx="165370" cy="165370"/>
              </a:xfrm>
              <a:prstGeom prst="ellipse">
                <a:avLst/>
              </a:prstGeom>
              <a:solidFill>
                <a:srgbClr val="9F5FCF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CH"/>
              </a:p>
            </p:txBody>
          </p:sp>
          <p:sp>
            <p:nvSpPr>
              <p:cNvPr id="25" name="Ovale 26">
                <a:extLst>
                  <a:ext uri="{FF2B5EF4-FFF2-40B4-BE49-F238E27FC236}">
                    <a16:creationId xmlns:a16="http://schemas.microsoft.com/office/drawing/2014/main" id="{3ECDCC56-45C5-89F8-2590-6768E19420F1}"/>
                  </a:ext>
                </a:extLst>
              </p:cNvPr>
              <p:cNvSpPr/>
              <p:nvPr/>
            </p:nvSpPr>
            <p:spPr>
              <a:xfrm rot="3662043">
                <a:off x="1481941" y="4297730"/>
                <a:ext cx="165370" cy="165370"/>
              </a:xfrm>
              <a:prstGeom prst="ellipse">
                <a:avLst/>
              </a:prstGeom>
              <a:solidFill>
                <a:srgbClr val="9F5FCF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CH"/>
              </a:p>
            </p:txBody>
          </p:sp>
          <p:sp>
            <p:nvSpPr>
              <p:cNvPr id="26" name="Ovale 27">
                <a:extLst>
                  <a:ext uri="{FF2B5EF4-FFF2-40B4-BE49-F238E27FC236}">
                    <a16:creationId xmlns:a16="http://schemas.microsoft.com/office/drawing/2014/main" id="{D4A47FDF-5C43-43E2-3D3E-1EEF1227ADB4}"/>
                  </a:ext>
                </a:extLst>
              </p:cNvPr>
              <p:cNvSpPr/>
              <p:nvPr/>
            </p:nvSpPr>
            <p:spPr>
              <a:xfrm rot="2297066">
                <a:off x="1595170" y="4370212"/>
                <a:ext cx="165370" cy="165370"/>
              </a:xfrm>
              <a:prstGeom prst="ellipse">
                <a:avLst/>
              </a:prstGeom>
              <a:solidFill>
                <a:srgbClr val="9F5FCF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CH"/>
              </a:p>
            </p:txBody>
          </p:sp>
          <p:sp>
            <p:nvSpPr>
              <p:cNvPr id="27" name="Ovale 28">
                <a:extLst>
                  <a:ext uri="{FF2B5EF4-FFF2-40B4-BE49-F238E27FC236}">
                    <a16:creationId xmlns:a16="http://schemas.microsoft.com/office/drawing/2014/main" id="{6C968793-B052-45F7-055C-96FC35DA3361}"/>
                  </a:ext>
                </a:extLst>
              </p:cNvPr>
              <p:cNvSpPr/>
              <p:nvPr/>
            </p:nvSpPr>
            <p:spPr>
              <a:xfrm rot="2297066">
                <a:off x="1747570" y="4522612"/>
                <a:ext cx="165370" cy="165370"/>
              </a:xfrm>
              <a:prstGeom prst="ellipse">
                <a:avLst/>
              </a:prstGeom>
              <a:solidFill>
                <a:srgbClr val="9F5FCF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CH"/>
              </a:p>
            </p:txBody>
          </p:sp>
          <p:sp>
            <p:nvSpPr>
              <p:cNvPr id="28" name="Ovale 29">
                <a:extLst>
                  <a:ext uri="{FF2B5EF4-FFF2-40B4-BE49-F238E27FC236}">
                    <a16:creationId xmlns:a16="http://schemas.microsoft.com/office/drawing/2014/main" id="{B149CECF-C736-FD8B-B22E-038DD82DF231}"/>
                  </a:ext>
                </a:extLst>
              </p:cNvPr>
              <p:cNvSpPr/>
              <p:nvPr/>
            </p:nvSpPr>
            <p:spPr>
              <a:xfrm rot="2297066">
                <a:off x="1560252" y="4488553"/>
                <a:ext cx="165370" cy="165370"/>
              </a:xfrm>
              <a:prstGeom prst="ellipse">
                <a:avLst/>
              </a:prstGeom>
              <a:solidFill>
                <a:srgbClr val="9F5FCF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CH"/>
              </a:p>
            </p:txBody>
          </p:sp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E4DE36A-4AFF-B669-EA32-DCBB3EDE370C}"/>
                </a:ext>
              </a:extLst>
            </p:cNvPr>
            <p:cNvCxnSpPr/>
            <p:nvPr/>
          </p:nvCxnSpPr>
          <p:spPr>
            <a:xfrm>
              <a:off x="7733840" y="4817776"/>
              <a:ext cx="1233890" cy="6502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084E6141-86CF-A1E4-0FEB-073825D322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76667" y="4824278"/>
              <a:ext cx="1233890" cy="6502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801AA3F-D301-3A5A-19C9-AD71A560E7E9}"/>
                    </a:ext>
                  </a:extLst>
                </p:cNvPr>
                <p:cNvSpPr txBox="1"/>
                <p:nvPr/>
              </p:nvSpPr>
              <p:spPr>
                <a:xfrm>
                  <a:off x="7811293" y="4233751"/>
                  <a:ext cx="2227205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coll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801AA3F-D301-3A5A-19C9-AD71A560E7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1293" y="4233751"/>
                  <a:ext cx="2227205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BBB8D7F3-4A5C-EBFC-642F-C905E747FF4F}"/>
                    </a:ext>
                  </a:extLst>
                </p:cNvPr>
                <p:cNvSpPr txBox="1"/>
                <p:nvPr/>
              </p:nvSpPr>
              <p:spPr>
                <a:xfrm>
                  <a:off x="1363981" y="4218780"/>
                  <a:ext cx="2227205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coll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BBB8D7F3-4A5C-EBFC-642F-C905E747FF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63981" y="4218780"/>
                  <a:ext cx="2227205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30016AE-3E49-390C-A9C3-C65CF1AEC667}"/>
                </a:ext>
              </a:extLst>
            </p:cNvPr>
            <p:cNvCxnSpPr>
              <a:cxnSpLocks/>
            </p:cNvCxnSpPr>
            <p:nvPr/>
          </p:nvCxnSpPr>
          <p:spPr>
            <a:xfrm>
              <a:off x="5590134" y="4771023"/>
              <a:ext cx="806236" cy="969047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0829ACF-6E85-E9E0-19BF-C044EE87732E}"/>
                    </a:ext>
                  </a:extLst>
                </p:cNvPr>
                <p:cNvSpPr txBox="1"/>
                <p:nvPr/>
              </p:nvSpPr>
              <p:spPr>
                <a:xfrm>
                  <a:off x="5488849" y="5320094"/>
                  <a:ext cx="760164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s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0829ACF-6E85-E9E0-19BF-C044EE8773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8849" y="5320094"/>
                  <a:ext cx="760164" cy="52322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80B3778E-A7F2-5267-E12E-95A476ECAC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2699" y="3367050"/>
            <a:ext cx="3161890" cy="315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2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AFE71-8AAC-8E8E-249C-E3ABCD635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C170667-F5BB-E3E1-A0B1-F41F369B69EB}"/>
              </a:ext>
            </a:extLst>
          </p:cNvPr>
          <p:cNvSpPr txBox="1">
            <a:spLocks/>
          </p:cNvSpPr>
          <p:nvPr/>
        </p:nvSpPr>
        <p:spPr>
          <a:xfrm>
            <a:off x="737616" y="154257"/>
            <a:ext cx="10515600" cy="785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Limitation… or extra degree of freedom?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AFBE89-F3EA-349F-F46B-81591F9B1D91}"/>
              </a:ext>
            </a:extLst>
          </p:cNvPr>
          <p:cNvSpPr txBox="1"/>
          <p:nvPr/>
        </p:nvSpPr>
        <p:spPr>
          <a:xfrm>
            <a:off x="838200" y="939697"/>
            <a:ext cx="10205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Dissipation: we have 2 mechanisms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Content Placeholder 40">
                <a:extLst>
                  <a:ext uri="{FF2B5EF4-FFF2-40B4-BE49-F238E27FC236}">
                    <a16:creationId xmlns:a16="http://schemas.microsoft.com/office/drawing/2014/main" id="{7768445F-A5A2-68A5-CDF0-6496CCDFCC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27321"/>
                <a:ext cx="10515600" cy="212943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400" dirty="0"/>
                  <a:t>Both ratios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coll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s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grow with single atom cooperativity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2400" dirty="0"/>
                  <a:t> (coupling strength between atom and cavity field).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s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2400" dirty="0"/>
              </a:p>
              <a:p>
                <a:r>
                  <a:rPr lang="en-US" sz="2400" dirty="0"/>
                  <a:t>When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2400" dirty="0"/>
                  <a:t> is a (near) conserved quantity: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coll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s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~</m:t>
                    </m:r>
                    <m:rad>
                      <m:radPr>
                        <m:deg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rad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and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coll</m:t>
                            </m:r>
                          </m:sub>
                        </m:sSub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−1)/2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41" name="Content Placeholder 40">
                <a:extLst>
                  <a:ext uri="{FF2B5EF4-FFF2-40B4-BE49-F238E27FC236}">
                    <a16:creationId xmlns:a16="http://schemas.microsoft.com/office/drawing/2014/main" id="{7768445F-A5A2-68A5-CDF0-6496CCDFCC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27321"/>
                <a:ext cx="10515600" cy="2129430"/>
              </a:xfrm>
              <a:blipFill>
                <a:blip r:embed="rId2"/>
                <a:stretch>
                  <a:fillRect l="-812" t="-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phic 5">
            <a:extLst>
              <a:ext uri="{FF2B5EF4-FFF2-40B4-BE49-F238E27FC236}">
                <a16:creationId xmlns:a16="http://schemas.microsoft.com/office/drawing/2014/main" id="{486B9A22-5C04-D90A-2ED9-11F01FD23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7495"/>
          <a:stretch/>
        </p:blipFill>
        <p:spPr>
          <a:xfrm>
            <a:off x="3463013" y="3663886"/>
            <a:ext cx="5038725" cy="29605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9745A7-7FF0-6178-C251-6BC5A8F75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818" y="4221923"/>
            <a:ext cx="791471" cy="184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92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3AAB6-16ED-F783-DB01-DADC4E370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C2F5AC3-31A2-B2EA-C69D-1BE34D57AD75}"/>
              </a:ext>
            </a:extLst>
          </p:cNvPr>
          <p:cNvSpPr txBox="1">
            <a:spLocks/>
          </p:cNvSpPr>
          <p:nvPr/>
        </p:nvSpPr>
        <p:spPr>
          <a:xfrm>
            <a:off x="838200" y="30412"/>
            <a:ext cx="10515600" cy="785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Conclusion</a:t>
            </a:r>
          </a:p>
        </p:txBody>
      </p:sp>
      <p:sp>
        <p:nvSpPr>
          <p:cNvPr id="41" name="Content Placeholder 40">
            <a:extLst>
              <a:ext uri="{FF2B5EF4-FFF2-40B4-BE49-F238E27FC236}">
                <a16:creationId xmlns:a16="http://schemas.microsoft.com/office/drawing/2014/main" id="{FD33A92D-7AE9-6829-B3C8-92A3C1810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763" y="868872"/>
            <a:ext cx="7280037" cy="785440"/>
          </a:xfrm>
        </p:spPr>
        <p:txBody>
          <a:bodyPr>
            <a:normAutofit/>
          </a:bodyPr>
          <a:lstStyle/>
          <a:p>
            <a:r>
              <a:rPr lang="en-US" sz="2400" dirty="0"/>
              <a:t>Method to engineer and simulate universal collective polynomial Hamiltonians of the form: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A6E70C-1FFC-F634-654F-AE58C1613591}"/>
              </a:ext>
            </a:extLst>
          </p:cNvPr>
          <p:cNvGrpSpPr/>
          <p:nvPr/>
        </p:nvGrpSpPr>
        <p:grpSpPr>
          <a:xfrm>
            <a:off x="1014523" y="87112"/>
            <a:ext cx="2259014" cy="3596855"/>
            <a:chOff x="8352499" y="3213643"/>
            <a:chExt cx="2484915" cy="359685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989D385-2B8F-D165-02F4-D842A2F03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5616" r="4666" b="4350"/>
            <a:stretch/>
          </p:blipFill>
          <p:spPr>
            <a:xfrm>
              <a:off x="8352499" y="3350780"/>
              <a:ext cx="2484915" cy="32167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73AB4CF-D2AC-3BA6-9D35-947935360935}"/>
                </a:ext>
              </a:extLst>
            </p:cNvPr>
            <p:cNvSpPr txBox="1"/>
            <p:nvPr/>
          </p:nvSpPr>
          <p:spPr>
            <a:xfrm>
              <a:off x="9149051" y="6441166"/>
              <a:ext cx="16883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Drive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CAE36AD-3755-DD5D-A4EB-E47105F4620A}"/>
                </a:ext>
              </a:extLst>
            </p:cNvPr>
            <p:cNvSpPr/>
            <p:nvPr/>
          </p:nvSpPr>
          <p:spPr>
            <a:xfrm>
              <a:off x="9476084" y="3213643"/>
              <a:ext cx="118872" cy="484632"/>
            </a:xfrm>
            <a:custGeom>
              <a:avLst/>
              <a:gdLst>
                <a:gd name="connsiteX0" fmla="*/ 138153 w 147297"/>
                <a:gd name="connsiteY0" fmla="*/ 393202 h 393202"/>
                <a:gd name="connsiteX1" fmla="*/ 74145 w 147297"/>
                <a:gd name="connsiteY1" fmla="*/ 384058 h 393202"/>
                <a:gd name="connsiteX2" fmla="*/ 46713 w 147297"/>
                <a:gd name="connsiteY2" fmla="*/ 374914 h 393202"/>
                <a:gd name="connsiteX3" fmla="*/ 37569 w 147297"/>
                <a:gd name="connsiteY3" fmla="*/ 320050 h 393202"/>
                <a:gd name="connsiteX4" fmla="*/ 92433 w 147297"/>
                <a:gd name="connsiteY4" fmla="*/ 274330 h 393202"/>
                <a:gd name="connsiteX5" fmla="*/ 147297 w 147297"/>
                <a:gd name="connsiteY5" fmla="*/ 265186 h 393202"/>
                <a:gd name="connsiteX6" fmla="*/ 101577 w 147297"/>
                <a:gd name="connsiteY6" fmla="*/ 228610 h 393202"/>
                <a:gd name="connsiteX7" fmla="*/ 10137 w 147297"/>
                <a:gd name="connsiteY7" fmla="*/ 173746 h 393202"/>
                <a:gd name="connsiteX8" fmla="*/ 19281 w 147297"/>
                <a:gd name="connsiteY8" fmla="*/ 109738 h 393202"/>
                <a:gd name="connsiteX9" fmla="*/ 110721 w 147297"/>
                <a:gd name="connsiteY9" fmla="*/ 91450 h 393202"/>
                <a:gd name="connsiteX10" fmla="*/ 138153 w 147297"/>
                <a:gd name="connsiteY10" fmla="*/ 73162 h 393202"/>
                <a:gd name="connsiteX11" fmla="*/ 83289 w 147297"/>
                <a:gd name="connsiteY11" fmla="*/ 10 h 39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297" h="393202">
                  <a:moveTo>
                    <a:pt x="138153" y="393202"/>
                  </a:moveTo>
                  <a:cubicBezTo>
                    <a:pt x="116817" y="390154"/>
                    <a:pt x="95279" y="388285"/>
                    <a:pt x="74145" y="384058"/>
                  </a:cubicBezTo>
                  <a:cubicBezTo>
                    <a:pt x="64694" y="382168"/>
                    <a:pt x="51495" y="383283"/>
                    <a:pt x="46713" y="374914"/>
                  </a:cubicBezTo>
                  <a:cubicBezTo>
                    <a:pt x="37514" y="358817"/>
                    <a:pt x="40617" y="338338"/>
                    <a:pt x="37569" y="320050"/>
                  </a:cubicBezTo>
                  <a:cubicBezTo>
                    <a:pt x="50302" y="307317"/>
                    <a:pt x="73337" y="280695"/>
                    <a:pt x="92433" y="274330"/>
                  </a:cubicBezTo>
                  <a:cubicBezTo>
                    <a:pt x="110022" y="268467"/>
                    <a:pt x="129009" y="268234"/>
                    <a:pt x="147297" y="265186"/>
                  </a:cubicBezTo>
                  <a:cubicBezTo>
                    <a:pt x="132057" y="252994"/>
                    <a:pt x="117190" y="240320"/>
                    <a:pt x="101577" y="228610"/>
                  </a:cubicBezTo>
                  <a:cubicBezTo>
                    <a:pt x="76042" y="209459"/>
                    <a:pt x="33726" y="187225"/>
                    <a:pt x="10137" y="173746"/>
                  </a:cubicBezTo>
                  <a:cubicBezTo>
                    <a:pt x="3531" y="153928"/>
                    <a:pt x="-13003" y="125880"/>
                    <a:pt x="19281" y="109738"/>
                  </a:cubicBezTo>
                  <a:cubicBezTo>
                    <a:pt x="47083" y="95837"/>
                    <a:pt x="110721" y="91450"/>
                    <a:pt x="110721" y="91450"/>
                  </a:cubicBezTo>
                  <a:cubicBezTo>
                    <a:pt x="119865" y="85354"/>
                    <a:pt x="140308" y="83938"/>
                    <a:pt x="138153" y="73162"/>
                  </a:cubicBezTo>
                  <a:cubicBezTo>
                    <a:pt x="123006" y="-2575"/>
                    <a:pt x="117776" y="10"/>
                    <a:pt x="83289" y="10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5B627B5-D357-3A34-91A4-AF2F5158DA9D}"/>
                    </a:ext>
                  </a:extLst>
                </p:cNvPr>
                <p:cNvSpPr txBox="1"/>
                <p:nvPr/>
              </p:nvSpPr>
              <p:spPr>
                <a:xfrm>
                  <a:off x="9378696" y="3240085"/>
                  <a:ext cx="61874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1E55DDBD-F9FE-D990-7F42-D3BB9A3C58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78696" y="3240085"/>
                  <a:ext cx="618745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FD61849-8D2C-7ED1-F65F-A0B8129A838B}"/>
                </a:ext>
              </a:extLst>
            </p:cNvPr>
            <p:cNvSpPr/>
            <p:nvPr/>
          </p:nvSpPr>
          <p:spPr>
            <a:xfrm rot="2564003">
              <a:off x="9762739" y="4346459"/>
              <a:ext cx="118872" cy="484632"/>
            </a:xfrm>
            <a:custGeom>
              <a:avLst/>
              <a:gdLst>
                <a:gd name="connsiteX0" fmla="*/ 138153 w 147297"/>
                <a:gd name="connsiteY0" fmla="*/ 393202 h 393202"/>
                <a:gd name="connsiteX1" fmla="*/ 74145 w 147297"/>
                <a:gd name="connsiteY1" fmla="*/ 384058 h 393202"/>
                <a:gd name="connsiteX2" fmla="*/ 46713 w 147297"/>
                <a:gd name="connsiteY2" fmla="*/ 374914 h 393202"/>
                <a:gd name="connsiteX3" fmla="*/ 37569 w 147297"/>
                <a:gd name="connsiteY3" fmla="*/ 320050 h 393202"/>
                <a:gd name="connsiteX4" fmla="*/ 92433 w 147297"/>
                <a:gd name="connsiteY4" fmla="*/ 274330 h 393202"/>
                <a:gd name="connsiteX5" fmla="*/ 147297 w 147297"/>
                <a:gd name="connsiteY5" fmla="*/ 265186 h 393202"/>
                <a:gd name="connsiteX6" fmla="*/ 101577 w 147297"/>
                <a:gd name="connsiteY6" fmla="*/ 228610 h 393202"/>
                <a:gd name="connsiteX7" fmla="*/ 10137 w 147297"/>
                <a:gd name="connsiteY7" fmla="*/ 173746 h 393202"/>
                <a:gd name="connsiteX8" fmla="*/ 19281 w 147297"/>
                <a:gd name="connsiteY8" fmla="*/ 109738 h 393202"/>
                <a:gd name="connsiteX9" fmla="*/ 110721 w 147297"/>
                <a:gd name="connsiteY9" fmla="*/ 91450 h 393202"/>
                <a:gd name="connsiteX10" fmla="*/ 138153 w 147297"/>
                <a:gd name="connsiteY10" fmla="*/ 73162 h 393202"/>
                <a:gd name="connsiteX11" fmla="*/ 83289 w 147297"/>
                <a:gd name="connsiteY11" fmla="*/ 10 h 39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297" h="393202">
                  <a:moveTo>
                    <a:pt x="138153" y="393202"/>
                  </a:moveTo>
                  <a:cubicBezTo>
                    <a:pt x="116817" y="390154"/>
                    <a:pt x="95279" y="388285"/>
                    <a:pt x="74145" y="384058"/>
                  </a:cubicBezTo>
                  <a:cubicBezTo>
                    <a:pt x="64694" y="382168"/>
                    <a:pt x="51495" y="383283"/>
                    <a:pt x="46713" y="374914"/>
                  </a:cubicBezTo>
                  <a:cubicBezTo>
                    <a:pt x="37514" y="358817"/>
                    <a:pt x="40617" y="338338"/>
                    <a:pt x="37569" y="320050"/>
                  </a:cubicBezTo>
                  <a:cubicBezTo>
                    <a:pt x="50302" y="307317"/>
                    <a:pt x="73337" y="280695"/>
                    <a:pt x="92433" y="274330"/>
                  </a:cubicBezTo>
                  <a:cubicBezTo>
                    <a:pt x="110022" y="268467"/>
                    <a:pt x="129009" y="268234"/>
                    <a:pt x="147297" y="265186"/>
                  </a:cubicBezTo>
                  <a:cubicBezTo>
                    <a:pt x="132057" y="252994"/>
                    <a:pt x="117190" y="240320"/>
                    <a:pt x="101577" y="228610"/>
                  </a:cubicBezTo>
                  <a:cubicBezTo>
                    <a:pt x="76042" y="209459"/>
                    <a:pt x="33726" y="187225"/>
                    <a:pt x="10137" y="173746"/>
                  </a:cubicBezTo>
                  <a:cubicBezTo>
                    <a:pt x="3531" y="153928"/>
                    <a:pt x="-13003" y="125880"/>
                    <a:pt x="19281" y="109738"/>
                  </a:cubicBezTo>
                  <a:cubicBezTo>
                    <a:pt x="47083" y="95837"/>
                    <a:pt x="110721" y="91450"/>
                    <a:pt x="110721" y="91450"/>
                  </a:cubicBezTo>
                  <a:cubicBezTo>
                    <a:pt x="119865" y="85354"/>
                    <a:pt x="140308" y="83938"/>
                    <a:pt x="138153" y="73162"/>
                  </a:cubicBezTo>
                  <a:cubicBezTo>
                    <a:pt x="123006" y="-2575"/>
                    <a:pt x="117776" y="10"/>
                    <a:pt x="83289" y="10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FEB49E9-3B25-913D-77E8-7381F7250BD8}"/>
                    </a:ext>
                  </a:extLst>
                </p:cNvPr>
                <p:cNvSpPr txBox="1"/>
                <p:nvPr/>
              </p:nvSpPr>
              <p:spPr>
                <a:xfrm>
                  <a:off x="9786911" y="4442242"/>
                  <a:ext cx="61874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1C63C26-9526-E1C9-5F54-0AF2E3B104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86911" y="4442242"/>
                  <a:ext cx="618745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D0F6F65-3AD2-DBF0-49C9-B468EDDA6972}"/>
                  </a:ext>
                </a:extLst>
              </p:cNvPr>
              <p:cNvSpPr txBox="1"/>
              <p:nvPr/>
            </p:nvSpPr>
            <p:spPr>
              <a:xfrm>
                <a:off x="4073762" y="1711423"/>
                <a:ext cx="7280038" cy="474169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eff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…+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x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D0F6F65-3AD2-DBF0-49C9-B468EDDA69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762" y="1711423"/>
                <a:ext cx="7280038" cy="474169"/>
              </a:xfrm>
              <a:prstGeom prst="rect">
                <a:avLst/>
              </a:prstGeom>
              <a:blipFill>
                <a:blip r:embed="rId9"/>
                <a:stretch>
                  <a:fillRect t="-7229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ontent Placeholder 40">
            <a:extLst>
              <a:ext uri="{FF2B5EF4-FFF2-40B4-BE49-F238E27FC236}">
                <a16:creationId xmlns:a16="http://schemas.microsoft.com/office/drawing/2014/main" id="{0F3CCA73-DEFF-A1A4-DDF2-0ECD44647750}"/>
              </a:ext>
            </a:extLst>
          </p:cNvPr>
          <p:cNvSpPr txBox="1">
            <a:spLocks/>
          </p:cNvSpPr>
          <p:nvPr/>
        </p:nvSpPr>
        <p:spPr>
          <a:xfrm>
            <a:off x="4073762" y="2250232"/>
            <a:ext cx="7619275" cy="785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This allows the study of dynamics of those Hamiltonians</a:t>
            </a:r>
          </a:p>
        </p:txBody>
      </p:sp>
      <p:sp>
        <p:nvSpPr>
          <p:cNvPr id="15" name="Content Placeholder 40">
            <a:extLst>
              <a:ext uri="{FF2B5EF4-FFF2-40B4-BE49-F238E27FC236}">
                <a16:creationId xmlns:a16="http://schemas.microsoft.com/office/drawing/2014/main" id="{7898DF7D-ECB8-52AF-CD44-F66E9FC22092}"/>
              </a:ext>
            </a:extLst>
          </p:cNvPr>
          <p:cNvSpPr txBox="1">
            <a:spLocks/>
          </p:cNvSpPr>
          <p:nvPr/>
        </p:nvSpPr>
        <p:spPr>
          <a:xfrm>
            <a:off x="3897440" y="2892846"/>
            <a:ext cx="7280037" cy="257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Outlook</a:t>
            </a:r>
          </a:p>
          <a:p>
            <a:r>
              <a:rPr lang="en-US" sz="2400" dirty="0"/>
              <a:t>Full dissipation analysis.</a:t>
            </a:r>
          </a:p>
          <a:p>
            <a:r>
              <a:rPr lang="en-US" sz="2400" dirty="0"/>
              <a:t>Protocols to find eigenstates of these Hamiltonian?</a:t>
            </a:r>
          </a:p>
          <a:p>
            <a:r>
              <a:rPr lang="en-US" sz="2400" dirty="0"/>
              <a:t>Individual atom control?</a:t>
            </a:r>
          </a:p>
          <a:p>
            <a:r>
              <a:rPr lang="en-US" sz="2400" dirty="0"/>
              <a:t>….</a:t>
            </a:r>
          </a:p>
        </p:txBody>
      </p:sp>
      <p:pic>
        <p:nvPicPr>
          <p:cNvPr id="16" name="Picture 15" descr="A red dot on a white sphere&#10;&#10;Description automatically generated">
            <a:extLst>
              <a:ext uri="{FF2B5EF4-FFF2-40B4-BE49-F238E27FC236}">
                <a16:creationId xmlns:a16="http://schemas.microsoft.com/office/drawing/2014/main" id="{C03AF26F-D667-FC2C-7021-AFAB31CDAD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515" y="4798326"/>
            <a:ext cx="1996160" cy="2011129"/>
          </a:xfrm>
          <a:prstGeom prst="rect">
            <a:avLst/>
          </a:prstGeom>
        </p:spPr>
      </p:pic>
      <p:pic>
        <p:nvPicPr>
          <p:cNvPr id="17" name="Immagine 12">
            <a:extLst>
              <a:ext uri="{FF2B5EF4-FFF2-40B4-BE49-F238E27FC236}">
                <a16:creationId xmlns:a16="http://schemas.microsoft.com/office/drawing/2014/main" id="{B337A55E-E8EC-5D19-66FB-749DA7797B9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003" r="54292" b="6740"/>
          <a:stretch/>
        </p:blipFill>
        <p:spPr>
          <a:xfrm rot="180000">
            <a:off x="559923" y="3946675"/>
            <a:ext cx="2357477" cy="249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working on a machine&#10;&#10;Description automatically generated">
            <a:extLst>
              <a:ext uri="{FF2B5EF4-FFF2-40B4-BE49-F238E27FC236}">
                <a16:creationId xmlns:a16="http://schemas.microsoft.com/office/drawing/2014/main" id="{851F87B7-6588-C706-7917-8D1DD6F1E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7" r="16335" b="-4"/>
          <a:stretch/>
        </p:blipFill>
        <p:spPr>
          <a:xfrm>
            <a:off x="1" y="1"/>
            <a:ext cx="2970465" cy="3383279"/>
          </a:xfrm>
          <a:prstGeom prst="rect">
            <a:avLst/>
          </a:prstGeom>
        </p:spPr>
      </p:pic>
      <p:pic>
        <p:nvPicPr>
          <p:cNvPr id="8" name="Picture 7" descr="A person in a lab&#10;&#10;Description automatically generated">
            <a:extLst>
              <a:ext uri="{FF2B5EF4-FFF2-40B4-BE49-F238E27FC236}">
                <a16:creationId xmlns:a16="http://schemas.microsoft.com/office/drawing/2014/main" id="{5A862A5C-A56A-F877-A709-BB97D4A6B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7" r="22529" b="-3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15" name="Picture 14" descr="A person pushing a pallet jack&#10;&#10;Description automatically generated">
            <a:extLst>
              <a:ext uri="{FF2B5EF4-FFF2-40B4-BE49-F238E27FC236}">
                <a16:creationId xmlns:a16="http://schemas.microsoft.com/office/drawing/2014/main" id="{D708D6F7-2B6C-F2FA-730E-1F512B4D92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15"/>
          <a:stretch/>
        </p:blipFill>
        <p:spPr>
          <a:xfrm rot="5400000">
            <a:off x="9014461" y="205739"/>
            <a:ext cx="3383278" cy="2971800"/>
          </a:xfrm>
          <a:prstGeom prst="rect">
            <a:avLst/>
          </a:prstGeom>
        </p:spPr>
      </p:pic>
      <p:pic>
        <p:nvPicPr>
          <p:cNvPr id="5" name="Content Placeholder 4" descr="A person working on a machine&#10;&#10;Description automatically generated">
            <a:extLst>
              <a:ext uri="{FF2B5EF4-FFF2-40B4-BE49-F238E27FC236}">
                <a16:creationId xmlns:a16="http://schemas.microsoft.com/office/drawing/2014/main" id="{46B3905C-4BC2-0348-AAC2-C7FE557CA6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7" r="445" b="-4"/>
          <a:stretch/>
        </p:blipFill>
        <p:spPr>
          <a:xfrm>
            <a:off x="-1017" y="3474720"/>
            <a:ext cx="2970465" cy="338328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D74F08E-0364-89B0-0405-8C62E302ED13}"/>
              </a:ext>
            </a:extLst>
          </p:cNvPr>
          <p:cNvGrpSpPr/>
          <p:nvPr/>
        </p:nvGrpSpPr>
        <p:grpSpPr>
          <a:xfrm>
            <a:off x="3213923" y="3116255"/>
            <a:ext cx="3970021" cy="3741745"/>
            <a:chOff x="7715380" y="3116245"/>
            <a:chExt cx="3970021" cy="374174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25A33E4-331E-8AB6-06AF-0EFF5250C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65" b="93787" l="8300" r="94500">
                          <a14:foregroundMark x1="33450" y1="63540" x2="57100" y2="60434"/>
                          <a14:foregroundMark x1="57100" y1="60434" x2="59000" y2="61665"/>
                          <a14:foregroundMark x1="39450" y1="61372" x2="26300" y2="61665"/>
                          <a14:foregroundMark x1="26300" y1="61665" x2="26300" y2="61665"/>
                          <a14:foregroundMark x1="26300" y1="60551" x2="19650" y2="69461"/>
                          <a14:foregroundMark x1="23550" y1="72216" x2="8350" y2="70281"/>
                          <a14:foregroundMark x1="8350" y1="60023" x2="9950" y2="60023"/>
                          <a14:foregroundMark x1="27000" y1="59496" x2="17800" y2="64361"/>
                          <a14:foregroundMark x1="94500" y1="43845" x2="92900" y2="39508"/>
                          <a14:foregroundMark x1="50050" y1="66002" x2="52800" y2="66764"/>
                          <a14:foregroundMark x1="52100" y1="64068" x2="53950" y2="62720"/>
                          <a14:foregroundMark x1="51650" y1="63306" x2="52800" y2="69461"/>
                          <a14:foregroundMark x1="40600" y1="93787" x2="43350" y2="90035"/>
                          <a14:backgroundMark x1="43150" y1="27608" x2="43150" y2="27608"/>
                          <a14:backgroundMark x1="45650" y1="27608" x2="52800" y2="27608"/>
                          <a14:backgroundMark x1="50950" y1="21981" x2="58100" y2="3628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15380" y="3471562"/>
              <a:ext cx="3970021" cy="3386428"/>
            </a:xfrm>
            <a:prstGeom prst="rect">
              <a:avLst/>
            </a:prstGeom>
          </p:spPr>
        </p:pic>
        <p:pic>
          <p:nvPicPr>
            <p:cNvPr id="1028" name="Picture 4" descr="Image result for Jack Sullivan UConn working">
              <a:extLst>
                <a:ext uri="{FF2B5EF4-FFF2-40B4-BE49-F238E27FC236}">
                  <a16:creationId xmlns:a16="http://schemas.microsoft.com/office/drawing/2014/main" id="{03DABCFB-D89A-2B0E-B3F4-021740350A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49" t="6437" r="33232" b="43233"/>
            <a:stretch/>
          </p:blipFill>
          <p:spPr bwMode="auto">
            <a:xfrm rot="21376292">
              <a:off x="8622892" y="3746236"/>
              <a:ext cx="1323850" cy="1640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onstruction Hat Clipart | Free download on ClipArtMag">
              <a:extLst>
                <a:ext uri="{FF2B5EF4-FFF2-40B4-BE49-F238E27FC236}">
                  <a16:creationId xmlns:a16="http://schemas.microsoft.com/office/drawing/2014/main" id="{FAA53DF2-B55D-D74D-D1C1-AB92B46E2F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4000" r="96077">
                          <a14:foregroundMark x1="96077" y1="65036" x2="93538" y2="67050"/>
                          <a14:foregroundMark x1="7846" y1="52374" x2="8692" y2="40647"/>
                          <a14:foregroundMark x1="4000" y1="59209" x2="4846" y2="501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158976" y="3116245"/>
              <a:ext cx="1839711" cy="1720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4737146-B29D-039E-A5EE-B96651DCF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Summer Work</a:t>
            </a:r>
          </a:p>
        </p:txBody>
      </p:sp>
      <p:pic>
        <p:nvPicPr>
          <p:cNvPr id="11" name="Picture 10" descr="A person in a lab&#10;&#10;Description automatically generated">
            <a:extLst>
              <a:ext uri="{FF2B5EF4-FFF2-40B4-BE49-F238E27FC236}">
                <a16:creationId xmlns:a16="http://schemas.microsoft.com/office/drawing/2014/main" id="{019050F3-E3C2-4334-3693-FF7A10DF4A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9" r="18783" b="-4"/>
          <a:stretch/>
        </p:blipFill>
        <p:spPr>
          <a:xfrm>
            <a:off x="3059902" y="3474719"/>
            <a:ext cx="2970466" cy="3383280"/>
          </a:xfrm>
          <a:prstGeom prst="rect">
            <a:avLst/>
          </a:prstGeom>
        </p:spPr>
      </p:pic>
      <p:pic>
        <p:nvPicPr>
          <p:cNvPr id="28" name="Picture 27" descr="A person working on a piece of wire&#10;&#10;Description automatically generated">
            <a:extLst>
              <a:ext uri="{FF2B5EF4-FFF2-40B4-BE49-F238E27FC236}">
                <a16:creationId xmlns:a16="http://schemas.microsoft.com/office/drawing/2014/main" id="{67E83207-E681-694F-BDC9-56505C76AE8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8" b="5311"/>
          <a:stretch/>
        </p:blipFill>
        <p:spPr>
          <a:xfrm>
            <a:off x="3073905" y="0"/>
            <a:ext cx="2969513" cy="3383278"/>
          </a:xfrm>
          <a:prstGeom prst="rect">
            <a:avLst/>
          </a:prstGeom>
        </p:spPr>
      </p:pic>
      <p:pic>
        <p:nvPicPr>
          <p:cNvPr id="3" name="Picture 2" descr="A person pointing at papers on a wall&#10;&#10;Description automatically generated">
            <a:extLst>
              <a:ext uri="{FF2B5EF4-FFF2-40B4-BE49-F238E27FC236}">
                <a16:creationId xmlns:a16="http://schemas.microsoft.com/office/drawing/2014/main" id="{C6F8CD50-24EE-A6E6-984A-1B19F5B849F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6" r="6265" b="32987"/>
          <a:stretch/>
        </p:blipFill>
        <p:spPr>
          <a:xfrm rot="486193">
            <a:off x="6688782" y="436532"/>
            <a:ext cx="3377356" cy="2080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711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0.37683 0.01181 " pathEditMode="relative" rAng="0" ptsTypes="AA">
                                      <p:cBhvr>
                                        <p:cTn id="9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41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450D9-CABE-4A37-7D16-46530529A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8017" y="220639"/>
            <a:ext cx="3336545" cy="1657614"/>
          </a:xfrm>
        </p:spPr>
        <p:txBody>
          <a:bodyPr>
            <a:normAutofit/>
          </a:bodyPr>
          <a:lstStyle/>
          <a:p>
            <a:r>
              <a:rPr lang="en-US" sz="3600" dirty="0"/>
              <a:t>Fall Status</a:t>
            </a:r>
          </a:p>
        </p:txBody>
      </p:sp>
      <p:pic>
        <p:nvPicPr>
          <p:cNvPr id="7" name="Picture 6" descr="A person standing next to a whiteboard&#10;&#10;Description automatically generated">
            <a:extLst>
              <a:ext uri="{FF2B5EF4-FFF2-40B4-BE49-F238E27FC236}">
                <a16:creationId xmlns:a16="http://schemas.microsoft.com/office/drawing/2014/main" id="{08CD4AB3-6109-796B-6CFA-9F9431688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7" r="-4" b="-4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0355F6-1EFC-39B4-ABB3-61F0D01B09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027" r="1" b="33028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12" name="Picture 11" descr="A few men standing in a room&#10;&#10;Description automatically generated">
            <a:extLst>
              <a:ext uri="{FF2B5EF4-FFF2-40B4-BE49-F238E27FC236}">
                <a16:creationId xmlns:a16="http://schemas.microsoft.com/office/drawing/2014/main" id="{27C9AF63-7B88-76A1-CA09-FE8C034DC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" r="3133" b="-1"/>
          <a:stretch/>
        </p:blipFill>
        <p:spPr>
          <a:xfrm>
            <a:off x="20" y="2316480"/>
            <a:ext cx="3719729" cy="2208616"/>
          </a:xfrm>
          <a:prstGeom prst="rect">
            <a:avLst/>
          </a:prstGeom>
        </p:spPr>
      </p:pic>
      <p:pic>
        <p:nvPicPr>
          <p:cNvPr id="10" name="Picture 9" descr="A couple of men in a lab&#10;&#10;Description automatically generated">
            <a:extLst>
              <a:ext uri="{FF2B5EF4-FFF2-40B4-BE49-F238E27FC236}">
                <a16:creationId xmlns:a16="http://schemas.microsoft.com/office/drawing/2014/main" id="{7E2A3330-1F83-2EC5-42FC-E87CD19CC1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8" r="-4" b="-4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8" name="Picture 7" descr="A person in a lab&#10;&#10;Description automatically generated">
            <a:extLst>
              <a:ext uri="{FF2B5EF4-FFF2-40B4-BE49-F238E27FC236}">
                <a16:creationId xmlns:a16="http://schemas.microsoft.com/office/drawing/2014/main" id="{58FA1057-DB68-AA60-29E3-222CC10E7C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" r="-4" b="9155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5" name="Content Placeholder 4" descr="A person holding a pair of black objects over his eyes&#10;&#10;Description automatically generated">
            <a:extLst>
              <a:ext uri="{FF2B5EF4-FFF2-40B4-BE49-F238E27FC236}">
                <a16:creationId xmlns:a16="http://schemas.microsoft.com/office/drawing/2014/main" id="{7AA91505-17DE-3587-06E8-90EE8D550F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6" r="-4" b="2428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DC8CDE-6750-9EB1-78CF-F220B2F9742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783" r="11057"/>
          <a:stretch/>
        </p:blipFill>
        <p:spPr>
          <a:xfrm>
            <a:off x="7907806" y="2004371"/>
            <a:ext cx="3782062" cy="21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59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926FCC97-4B96-401C-CB73-A7D35536F6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3" r="54292" b="6740"/>
          <a:stretch/>
        </p:blipFill>
        <p:spPr>
          <a:xfrm rot="180000">
            <a:off x="8642628" y="3273079"/>
            <a:ext cx="2852547" cy="302273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9E20BA8-6622-9BF7-074D-806F8DC3C522}"/>
              </a:ext>
            </a:extLst>
          </p:cNvPr>
          <p:cNvSpPr txBox="1"/>
          <p:nvPr/>
        </p:nvSpPr>
        <p:spPr>
          <a:xfrm>
            <a:off x="1671782" y="933080"/>
            <a:ext cx="8492836" cy="249299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600" b="1" i="1" dirty="0">
                <a:solidFill>
                  <a:srgbClr val="000000"/>
                </a:solidFill>
                <a:latin typeface="Calibri Light "/>
                <a:ea typeface="Rockwell" panose="02060603020205020403" pitchFamily="18" charset="0"/>
                <a:cs typeface="Rockwell" panose="02060603020205020403" pitchFamily="18" charset="0"/>
              </a:rPr>
              <a:t>Why</a:t>
            </a:r>
            <a:r>
              <a:rPr lang="en-US" sz="2600" i="1" dirty="0">
                <a:solidFill>
                  <a:srgbClr val="000000"/>
                </a:solidFill>
                <a:effectLst/>
                <a:latin typeface="Calibri Light "/>
                <a:ea typeface="Rockwell" panose="02060603020205020403" pitchFamily="18" charset="0"/>
                <a:cs typeface="Rockwell" panose="02060603020205020403" pitchFamily="18" charset="0"/>
              </a:rPr>
              <a:t>: Understanding how our universe works</a:t>
            </a:r>
          </a:p>
          <a:p>
            <a:pPr algn="ctr"/>
            <a:endParaRPr lang="en-US" sz="2600" i="1" dirty="0">
              <a:solidFill>
                <a:srgbClr val="000000"/>
              </a:solidFill>
              <a:latin typeface="Calibri Light "/>
              <a:ea typeface="Rockwell" panose="02060603020205020403" pitchFamily="18" charset="0"/>
              <a:cs typeface="Rockwell" panose="02060603020205020403" pitchFamily="18" charset="0"/>
            </a:endParaRPr>
          </a:p>
          <a:p>
            <a:pPr algn="ctr"/>
            <a:r>
              <a:rPr lang="en-US" sz="2600" b="1" i="1" dirty="0">
                <a:solidFill>
                  <a:srgbClr val="000000"/>
                </a:solidFill>
                <a:effectLst/>
                <a:latin typeface="Calibri Light "/>
                <a:ea typeface="Rockwell" panose="02060603020205020403" pitchFamily="18" charset="0"/>
                <a:cs typeface="Rockwell" panose="02060603020205020403" pitchFamily="18" charset="0"/>
              </a:rPr>
              <a:t>How</a:t>
            </a:r>
            <a:r>
              <a:rPr lang="en-US" sz="2600" i="1" dirty="0">
                <a:solidFill>
                  <a:srgbClr val="000000"/>
                </a:solidFill>
                <a:effectLst/>
                <a:latin typeface="Calibri Light "/>
                <a:ea typeface="Rockwell" panose="02060603020205020403" pitchFamily="18" charset="0"/>
                <a:cs typeface="Rockwell" panose="02060603020205020403" pitchFamily="18" charset="0"/>
              </a:rPr>
              <a:t>: By sensing it with the highest precision</a:t>
            </a:r>
            <a:endParaRPr lang="it-CH" sz="2600" dirty="0"/>
          </a:p>
          <a:p>
            <a:pPr algn="ctr"/>
            <a:endParaRPr lang="en-US" sz="2600" i="1" dirty="0">
              <a:solidFill>
                <a:srgbClr val="000000"/>
              </a:solidFill>
              <a:effectLst/>
              <a:latin typeface="Calibri Light "/>
              <a:ea typeface="Rockwell" panose="02060603020205020403" pitchFamily="18" charset="0"/>
              <a:cs typeface="Rockwell" panose="02060603020205020403" pitchFamily="18" charset="0"/>
            </a:endParaRPr>
          </a:p>
          <a:p>
            <a:pPr algn="ctr"/>
            <a:r>
              <a:rPr lang="en-US" sz="2600" b="1" i="1" dirty="0">
                <a:solidFill>
                  <a:srgbClr val="000000"/>
                </a:solidFill>
                <a:effectLst/>
                <a:latin typeface="Calibri Light "/>
                <a:ea typeface="Rockwell" panose="02060603020205020403" pitchFamily="18" charset="0"/>
                <a:cs typeface="Rockwell" panose="02060603020205020403" pitchFamily="18" charset="0"/>
              </a:rPr>
              <a:t>What</a:t>
            </a:r>
            <a:r>
              <a:rPr lang="en-US" sz="2600" i="1" dirty="0">
                <a:solidFill>
                  <a:srgbClr val="000000"/>
                </a:solidFill>
                <a:effectLst/>
                <a:latin typeface="Calibri Light "/>
                <a:ea typeface="Rockwell" panose="02060603020205020403" pitchFamily="18" charset="0"/>
                <a:cs typeface="Rockwell" panose="02060603020205020403" pitchFamily="18" charset="0"/>
              </a:rPr>
              <a:t>: </a:t>
            </a:r>
            <a:r>
              <a:rPr lang="it-CH" sz="2600" i="1" dirty="0">
                <a:solidFill>
                  <a:srgbClr val="000000"/>
                </a:solidFill>
                <a:effectLst/>
                <a:latin typeface="Calibri Light "/>
                <a:ea typeface="Rockwell" panose="02060603020205020403" pitchFamily="18" charset="0"/>
                <a:cs typeface="Rockwell" panose="02060603020205020403" pitchFamily="18" charset="0"/>
              </a:rPr>
              <a:t>Quantum-</a:t>
            </a:r>
            <a:r>
              <a:rPr lang="it-CH" sz="2600" i="1" dirty="0" err="1">
                <a:solidFill>
                  <a:srgbClr val="000000"/>
                </a:solidFill>
                <a:effectLst/>
                <a:latin typeface="Calibri Light "/>
                <a:ea typeface="Rockwell" panose="02060603020205020403" pitchFamily="18" charset="0"/>
                <a:cs typeface="Rockwell" panose="02060603020205020403" pitchFamily="18" charset="0"/>
              </a:rPr>
              <a:t>Enhanced</a:t>
            </a:r>
            <a:r>
              <a:rPr lang="it-CH" sz="2600" i="1" dirty="0">
                <a:solidFill>
                  <a:srgbClr val="000000"/>
                </a:solidFill>
                <a:effectLst/>
                <a:latin typeface="Calibri Light "/>
                <a:ea typeface="Rockwell" panose="02060603020205020403" pitchFamily="18" charset="0"/>
                <a:cs typeface="Rockwell" panose="02060603020205020403" pitchFamily="18" charset="0"/>
              </a:rPr>
              <a:t> </a:t>
            </a:r>
            <a:r>
              <a:rPr lang="it-CH" sz="2600" i="1" dirty="0" err="1">
                <a:solidFill>
                  <a:srgbClr val="000000"/>
                </a:solidFill>
                <a:latin typeface="Calibri Light "/>
                <a:ea typeface="Rockwell" panose="02060603020205020403" pitchFamily="18" charset="0"/>
                <a:cs typeface="Rockwell" panose="02060603020205020403" pitchFamily="18" charset="0"/>
              </a:rPr>
              <a:t>Sensors</a:t>
            </a:r>
            <a:r>
              <a:rPr lang="it-CH" sz="2600" i="1" dirty="0">
                <a:solidFill>
                  <a:srgbClr val="000000"/>
                </a:solidFill>
                <a:effectLst/>
                <a:latin typeface="Calibri Light "/>
                <a:ea typeface="Rockwell" panose="02060603020205020403" pitchFamily="18" charset="0"/>
                <a:cs typeface="Rockwell" panose="02060603020205020403" pitchFamily="18" charset="0"/>
              </a:rPr>
              <a:t> </a:t>
            </a:r>
            <a:r>
              <a:rPr lang="it-CH" sz="2600" i="1" dirty="0">
                <a:solidFill>
                  <a:srgbClr val="000000"/>
                </a:solidFill>
                <a:latin typeface="Calibri Light "/>
                <a:ea typeface="Rockwell" panose="02060603020205020403" pitchFamily="18" charset="0"/>
                <a:cs typeface="Rockwell" panose="02060603020205020403" pitchFamily="18" charset="0"/>
              </a:rPr>
              <a:t>and Simulators </a:t>
            </a:r>
            <a:endParaRPr lang="it-CH" sz="2600" dirty="0"/>
          </a:p>
          <a:p>
            <a:pPr algn="ctr"/>
            <a:r>
              <a:rPr lang="en-US" sz="2600" i="1" dirty="0">
                <a:solidFill>
                  <a:srgbClr val="000000"/>
                </a:solidFill>
                <a:effectLst/>
                <a:latin typeface="Calibri Light "/>
                <a:ea typeface="Rockwell" panose="02060603020205020403" pitchFamily="18" charset="0"/>
                <a:cs typeface="Rockwell" panose="02060603020205020403" pitchFamily="18" charset="0"/>
              </a:rPr>
              <a:t> </a:t>
            </a:r>
            <a:endParaRPr lang="it-CH" sz="26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0772A11-5B01-B335-6D5A-5FE74E22B0C5}"/>
              </a:ext>
            </a:extLst>
          </p:cNvPr>
          <p:cNvSpPr txBox="1">
            <a:spLocks/>
          </p:cNvSpPr>
          <p:nvPr/>
        </p:nvSpPr>
        <p:spPr>
          <a:xfrm>
            <a:off x="0" y="174223"/>
            <a:ext cx="12192000" cy="4720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1B386A"/>
                </a:solidFill>
                <a:latin typeface="YaleNew"/>
              </a:rPr>
              <a:t>Rationale</a:t>
            </a:r>
            <a:endParaRPr lang="en-US" sz="3200" dirty="0">
              <a:solidFill>
                <a:srgbClr val="1B386A"/>
              </a:solidFill>
              <a:latin typeface="YaleNew" panose="02000602050000020003" pitchFamily="50" charset="0"/>
            </a:endParaRPr>
          </a:p>
        </p:txBody>
      </p:sp>
      <p:pic>
        <p:nvPicPr>
          <p:cNvPr id="14" name="Immagine 8" descr="A close up of a car wheel&#10;&#10;Descrizione generata automaticamente con attendibilità bassa">
            <a:extLst>
              <a:ext uri="{FF2B5EF4-FFF2-40B4-BE49-F238E27FC236}">
                <a16:creationId xmlns:a16="http://schemas.microsoft.com/office/drawing/2014/main" id="{9FDAF691-592A-04FB-0B9F-EAFA7B2ED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80000">
            <a:off x="1642670" y="3916116"/>
            <a:ext cx="1795515" cy="2394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magine 5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9C707A33-8484-5697-2D3C-93AC763EA7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8" t="14410" r="28197"/>
          <a:stretch/>
        </p:blipFill>
        <p:spPr>
          <a:xfrm rot="16570836">
            <a:off x="5294264" y="3535622"/>
            <a:ext cx="2254185" cy="3067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823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CE8D6-617C-4D04-254D-CCF1E152B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4223"/>
            <a:ext cx="12192000" cy="472012"/>
          </a:xfrm>
        </p:spPr>
        <p:txBody>
          <a:bodyPr anchor="t" anchorCtr="0">
            <a:noAutofit/>
          </a:bodyPr>
          <a:lstStyle/>
          <a:p>
            <a:pPr algn="ctr"/>
            <a:r>
              <a:rPr lang="en-US" sz="3200" spc="0" dirty="0">
                <a:solidFill>
                  <a:srgbClr val="1B386A"/>
                </a:solidFill>
                <a:latin typeface="YaleNew"/>
              </a:rPr>
              <a:t>What Excites me about Quantum </a:t>
            </a:r>
            <a:r>
              <a:rPr lang="en-US" sz="3200" dirty="0">
                <a:solidFill>
                  <a:srgbClr val="1B386A"/>
                </a:solidFill>
                <a:latin typeface="YaleNew"/>
              </a:rPr>
              <a:t>Stuff</a:t>
            </a:r>
            <a:endParaRPr lang="en-US" sz="3200" spc="0" dirty="0">
              <a:solidFill>
                <a:srgbClr val="1B386A"/>
              </a:solidFill>
              <a:latin typeface="YaleNew" panose="02000602050000020003" pitchFamily="50" charset="0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2C11BC3A-CA82-FC59-F541-C15BB1CD2835}"/>
              </a:ext>
            </a:extLst>
          </p:cNvPr>
          <p:cNvGrpSpPr/>
          <p:nvPr/>
        </p:nvGrpSpPr>
        <p:grpSpPr>
          <a:xfrm>
            <a:off x="1503083" y="3403478"/>
            <a:ext cx="2500923" cy="2432403"/>
            <a:chOff x="1585268" y="3409300"/>
            <a:chExt cx="2500923" cy="243240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AA430E7-9220-F869-BCE7-2A75A57A1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1584" y="3409300"/>
              <a:ext cx="2225262" cy="19715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TextBox 90">
              <a:extLst>
                <a:ext uri="{FF2B5EF4-FFF2-40B4-BE49-F238E27FC236}">
                  <a16:creationId xmlns:a16="http://schemas.microsoft.com/office/drawing/2014/main" id="{05B2332F-09D9-A696-0532-B516033DB4C9}"/>
                </a:ext>
              </a:extLst>
            </p:cNvPr>
            <p:cNvSpPr txBox="1"/>
            <p:nvPr/>
          </p:nvSpPr>
          <p:spPr>
            <a:xfrm>
              <a:off x="1585268" y="5333872"/>
              <a:ext cx="2500923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/>
                <a:t>Colombo, S.</a:t>
              </a:r>
              <a:r>
                <a:rPr lang="en-US" sz="900" b="1" dirty="0"/>
                <a:t> </a:t>
              </a:r>
              <a:r>
                <a:rPr lang="en-US" sz="900" dirty="0"/>
                <a:t>(2017) </a:t>
              </a:r>
            </a:p>
            <a:p>
              <a:pPr algn="ctr"/>
              <a:r>
                <a:rPr lang="en-US" sz="900" i="1" dirty="0"/>
                <a:t>A magnetic particle imaging scanner based on atomic magnetometry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5950271-FCE7-300F-8252-950BEB000D34}"/>
              </a:ext>
            </a:extLst>
          </p:cNvPr>
          <p:cNvGrpSpPr/>
          <p:nvPr/>
        </p:nvGrpSpPr>
        <p:grpSpPr>
          <a:xfrm>
            <a:off x="42742" y="778855"/>
            <a:ext cx="12085608" cy="523220"/>
            <a:chOff x="634656" y="1043255"/>
            <a:chExt cx="6734948" cy="52322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800E18F-ED3F-A3B2-5B65-DFD3FF044397}"/>
                </a:ext>
              </a:extLst>
            </p:cNvPr>
            <p:cNvSpPr txBox="1"/>
            <p:nvPr/>
          </p:nvSpPr>
          <p:spPr>
            <a:xfrm>
              <a:off x="634656" y="1043255"/>
              <a:ext cx="6734948" cy="52322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it-CH" sz="2800" dirty="0">
                  <a:latin typeface="+mj-lt"/>
                </a:rPr>
                <a:t>Quantum</a:t>
              </a:r>
              <a:r>
                <a:rPr lang="it-CH" sz="2400" dirty="0">
                  <a:latin typeface="+mj-lt"/>
                </a:rPr>
                <a:t> 			</a:t>
              </a:r>
              <a:r>
                <a:rPr lang="it-CH" sz="2800" dirty="0">
                  <a:latin typeface="+mj-lt"/>
                </a:rPr>
                <a:t>Superposition and Entanglement</a:t>
              </a:r>
            </a:p>
          </p:txBody>
        </p:sp>
        <p:sp>
          <p:nvSpPr>
            <p:cNvPr id="25" name="Arrow: Left-Right 24">
              <a:extLst>
                <a:ext uri="{FF2B5EF4-FFF2-40B4-BE49-F238E27FC236}">
                  <a16:creationId xmlns:a16="http://schemas.microsoft.com/office/drawing/2014/main" id="{653B7203-A0DA-D6FB-EF64-BB0DD97896A4}"/>
                </a:ext>
              </a:extLst>
            </p:cNvPr>
            <p:cNvSpPr/>
            <p:nvPr/>
          </p:nvSpPr>
          <p:spPr>
            <a:xfrm>
              <a:off x="2757157" y="1196401"/>
              <a:ext cx="544677" cy="215190"/>
            </a:xfrm>
            <a:prstGeom prst="left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+mj-lt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4213CF3-AB0C-9B0C-927B-E9AAA56CBD84}"/>
              </a:ext>
            </a:extLst>
          </p:cNvPr>
          <p:cNvSpPr txBox="1"/>
          <p:nvPr/>
        </p:nvSpPr>
        <p:spPr>
          <a:xfrm>
            <a:off x="33736" y="2107227"/>
            <a:ext cx="529842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Use Quantum effects to our advantage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D0B3FB-E16C-7551-8277-02EA22841B22}"/>
              </a:ext>
            </a:extLst>
          </p:cNvPr>
          <p:cNvSpPr txBox="1"/>
          <p:nvPr/>
        </p:nvSpPr>
        <p:spPr>
          <a:xfrm>
            <a:off x="3018367" y="1385322"/>
            <a:ext cx="61552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Gaining control of “quantum objects</a:t>
            </a:r>
            <a:r>
              <a:rPr lang="en-US" sz="2400" dirty="0">
                <a:latin typeface="+mj-lt"/>
              </a:rPr>
              <a:t>”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47FD53D-30F9-273C-A32F-851ED3A4D13B}"/>
              </a:ext>
            </a:extLst>
          </p:cNvPr>
          <p:cNvCxnSpPr>
            <a:cxnSpLocks/>
            <a:stCxn id="30" idx="2"/>
            <a:endCxn id="3" idx="0"/>
          </p:cNvCxnSpPr>
          <p:nvPr/>
        </p:nvCxnSpPr>
        <p:spPr>
          <a:xfrm>
            <a:off x="6096000" y="1846987"/>
            <a:ext cx="2899181" cy="2602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7903B82-375C-27E5-44A3-E6688485C857}"/>
              </a:ext>
            </a:extLst>
          </p:cNvPr>
          <p:cNvCxnSpPr>
            <a:cxnSpLocks/>
            <a:stCxn id="30" idx="2"/>
            <a:endCxn id="26" idx="0"/>
          </p:cNvCxnSpPr>
          <p:nvPr/>
        </p:nvCxnSpPr>
        <p:spPr>
          <a:xfrm flipH="1">
            <a:off x="2682950" y="1846987"/>
            <a:ext cx="3413050" cy="2602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Immagine 8" descr="Immagine che contiene proiettore, motore&#10;&#10;Descrizione generata automaticamente">
            <a:extLst>
              <a:ext uri="{FF2B5EF4-FFF2-40B4-BE49-F238E27FC236}">
                <a16:creationId xmlns:a16="http://schemas.microsoft.com/office/drawing/2014/main" id="{DB9D800E-0F82-8EB0-3755-F15B940485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2" t="-296" r="26455" b="296"/>
          <a:stretch/>
        </p:blipFill>
        <p:spPr>
          <a:xfrm flipH="1">
            <a:off x="6212336" y="3192565"/>
            <a:ext cx="1977034" cy="2314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C313106B-9F30-C99C-A08B-112B014CF427}"/>
              </a:ext>
            </a:extLst>
          </p:cNvPr>
          <p:cNvSpPr txBox="1"/>
          <p:nvPr/>
        </p:nvSpPr>
        <p:spPr>
          <a:xfrm>
            <a:off x="1481049" y="2641078"/>
            <a:ext cx="2745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Sensors</a:t>
            </a:r>
            <a:br>
              <a:rPr lang="en-US" sz="2400" b="1" dirty="0">
                <a:latin typeface="+mj-lt"/>
              </a:rPr>
            </a:br>
            <a:r>
              <a:rPr lang="en-US" sz="2400" b="1" dirty="0">
                <a:latin typeface="+mj-lt"/>
              </a:rPr>
              <a:t>Quantum Metrology</a:t>
            </a:r>
          </a:p>
        </p:txBody>
      </p:sp>
      <p:pic>
        <p:nvPicPr>
          <p:cNvPr id="98" name="Immagine 37">
            <a:extLst>
              <a:ext uri="{FF2B5EF4-FFF2-40B4-BE49-F238E27FC236}">
                <a16:creationId xmlns:a16="http://schemas.microsoft.com/office/drawing/2014/main" id="{8C27A2A1-1D18-46F6-F582-D01EA4054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5640" y="3244904"/>
            <a:ext cx="3787463" cy="2166465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CB60A8F3-983A-2397-B86E-DF24761B1C69}"/>
              </a:ext>
            </a:extLst>
          </p:cNvPr>
          <p:cNvSpPr txBox="1"/>
          <p:nvPr/>
        </p:nvSpPr>
        <p:spPr>
          <a:xfrm>
            <a:off x="7497669" y="2758912"/>
            <a:ext cx="2745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Quantum Simulators</a:t>
            </a:r>
          </a:p>
        </p:txBody>
      </p:sp>
      <p:sp>
        <p:nvSpPr>
          <p:cNvPr id="104" name="TextBox 90">
            <a:extLst>
              <a:ext uri="{FF2B5EF4-FFF2-40B4-BE49-F238E27FC236}">
                <a16:creationId xmlns:a16="http://schemas.microsoft.com/office/drawing/2014/main" id="{AF4E8A2F-0251-7DE6-21E4-DFD5680B2451}"/>
              </a:ext>
            </a:extLst>
          </p:cNvPr>
          <p:cNvSpPr txBox="1"/>
          <p:nvPr/>
        </p:nvSpPr>
        <p:spPr>
          <a:xfrm>
            <a:off x="8230662" y="5390292"/>
            <a:ext cx="361085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/>
              <a:t>Li, Z., Colombo, S., </a:t>
            </a:r>
            <a:r>
              <a:rPr lang="en-US" sz="900" i="1" dirty="0"/>
              <a:t>et al. </a:t>
            </a:r>
            <a:r>
              <a:rPr lang="en-US" sz="900" dirty="0"/>
              <a:t>Science 380 (6652), 1381-1384</a:t>
            </a:r>
          </a:p>
        </p:txBody>
      </p:sp>
      <p:sp>
        <p:nvSpPr>
          <p:cNvPr id="4" name="CasellaDiTesto 28">
            <a:extLst>
              <a:ext uri="{FF2B5EF4-FFF2-40B4-BE49-F238E27FC236}">
                <a16:creationId xmlns:a16="http://schemas.microsoft.com/office/drawing/2014/main" id="{B28573B5-6AF4-C9E2-BD61-88E7D9B4442E}"/>
              </a:ext>
            </a:extLst>
          </p:cNvPr>
          <p:cNvSpPr txBox="1"/>
          <p:nvPr/>
        </p:nvSpPr>
        <p:spPr>
          <a:xfrm>
            <a:off x="345483" y="5925999"/>
            <a:ext cx="11501033" cy="75677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b="1" i="1" dirty="0">
                <a:solidFill>
                  <a:srgbClr val="000000"/>
                </a:solidFill>
                <a:effectLst/>
                <a:latin typeface="+mj-lt"/>
                <a:cs typeface="Calibri Light"/>
              </a:rPr>
              <a:t>Scientific Vision </a:t>
            </a:r>
            <a:r>
              <a:rPr lang="en-US" sz="2400" b="0" i="1" dirty="0">
                <a:solidFill>
                  <a:srgbClr val="000000"/>
                </a:solidFill>
                <a:effectLst/>
                <a:latin typeface="+mj-lt"/>
                <a:cs typeface="Calibri Light"/>
              </a:rPr>
              <a:t>: harnessing 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+mj-lt"/>
                <a:cs typeface="Calibri Light"/>
              </a:rPr>
              <a:t>quantum systems</a:t>
            </a:r>
            <a:r>
              <a:rPr lang="en-US" sz="2400" b="0" i="1" dirty="0">
                <a:solidFill>
                  <a:srgbClr val="000000"/>
                </a:solidFill>
                <a:effectLst/>
                <a:latin typeface="+mj-lt"/>
                <a:cs typeface="Calibri Light"/>
              </a:rPr>
              <a:t> for applications spanning from quantum sensing to quantum simulation and information</a:t>
            </a:r>
            <a:r>
              <a:rPr lang="en-US" sz="2400" dirty="0">
                <a:latin typeface="+mj-lt"/>
                <a:cs typeface="Calibri Light"/>
              </a:rPr>
              <a:t> </a:t>
            </a:r>
            <a:br>
              <a:rPr lang="en-US" dirty="0">
                <a:latin typeface="+mj-lt"/>
              </a:rPr>
            </a:br>
            <a:endParaRPr lang="it-CH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01475D-E4C6-7283-7ED9-61CF892C00D5}"/>
              </a:ext>
            </a:extLst>
          </p:cNvPr>
          <p:cNvSpPr txBox="1"/>
          <p:nvPr/>
        </p:nvSpPr>
        <p:spPr>
          <a:xfrm>
            <a:off x="6282682" y="2107227"/>
            <a:ext cx="542499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Fundamentals of Quantum Mechanics</a:t>
            </a:r>
          </a:p>
        </p:txBody>
      </p:sp>
    </p:spTree>
    <p:extLst>
      <p:ext uri="{BB962C8B-B14F-4D97-AF65-F5344CB8AC3E}">
        <p14:creationId xmlns:p14="http://schemas.microsoft.com/office/powerpoint/2010/main" val="259865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  <p:bldP spid="97" grpId="0"/>
      <p:bldP spid="99" grpId="0"/>
      <p:bldP spid="104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7B6EA-98FE-8264-37B2-037D29EAB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0C5FDE-5505-7ECF-B875-40A4351BC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0509" y="4157282"/>
            <a:ext cx="1329227" cy="14178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99D4A0-B74E-32C4-9147-B7AD00F69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787" y="4154247"/>
            <a:ext cx="1336903" cy="1426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397C3E-411B-C8C9-4E28-F6B06F282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3738" y="4185459"/>
            <a:ext cx="1358068" cy="1448606"/>
          </a:xfrm>
          <a:prstGeom prst="rect">
            <a:avLst/>
          </a:prstGeom>
        </p:spPr>
      </p:pic>
      <p:grpSp>
        <p:nvGrpSpPr>
          <p:cNvPr id="101" name="Gruppo 90">
            <a:extLst>
              <a:ext uri="{FF2B5EF4-FFF2-40B4-BE49-F238E27FC236}">
                <a16:creationId xmlns:a16="http://schemas.microsoft.com/office/drawing/2014/main" id="{DF1CE695-65C2-2720-59B4-B35E00F0B16C}"/>
              </a:ext>
            </a:extLst>
          </p:cNvPr>
          <p:cNvGrpSpPr/>
          <p:nvPr/>
        </p:nvGrpSpPr>
        <p:grpSpPr>
          <a:xfrm>
            <a:off x="9749647" y="4737046"/>
            <a:ext cx="726425" cy="845833"/>
            <a:chOff x="8641804" y="4088813"/>
            <a:chExt cx="1016706" cy="1178843"/>
          </a:xfrm>
        </p:grpSpPr>
        <p:cxnSp>
          <p:nvCxnSpPr>
            <p:cNvPr id="167" name="Connettore 2 123">
              <a:extLst>
                <a:ext uri="{FF2B5EF4-FFF2-40B4-BE49-F238E27FC236}">
                  <a16:creationId xmlns:a16="http://schemas.microsoft.com/office/drawing/2014/main" id="{29AE53C1-6DB2-5182-AC7B-8A46DB73B824}"/>
                </a:ext>
              </a:extLst>
            </p:cNvPr>
            <p:cNvCxnSpPr/>
            <p:nvPr/>
          </p:nvCxnSpPr>
          <p:spPr>
            <a:xfrm>
              <a:off x="8861612" y="4881282"/>
              <a:ext cx="57822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ttore 2 124">
              <a:extLst>
                <a:ext uri="{FF2B5EF4-FFF2-40B4-BE49-F238E27FC236}">
                  <a16:creationId xmlns:a16="http://schemas.microsoft.com/office/drawing/2014/main" id="{D3DBB6D1-8B21-3053-C0E5-0B13EB5230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61612" y="4365812"/>
              <a:ext cx="0" cy="51547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ttore 2 125">
              <a:extLst>
                <a:ext uri="{FF2B5EF4-FFF2-40B4-BE49-F238E27FC236}">
                  <a16:creationId xmlns:a16="http://schemas.microsoft.com/office/drawing/2014/main" id="{52B9E37F-3D11-728B-1EDF-E5B50EAAD6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26258" y="4881284"/>
              <a:ext cx="35355" cy="5452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0" name="CasellaDiTesto 126">
                  <a:extLst>
                    <a:ext uri="{FF2B5EF4-FFF2-40B4-BE49-F238E27FC236}">
                      <a16:creationId xmlns:a16="http://schemas.microsoft.com/office/drawing/2014/main" id="{5C998525-7A2D-BEFD-E474-1308EC57DA5F}"/>
                    </a:ext>
                  </a:extLst>
                </p:cNvPr>
                <p:cNvSpPr txBox="1"/>
                <p:nvPr/>
              </p:nvSpPr>
              <p:spPr>
                <a:xfrm>
                  <a:off x="8641804" y="4948602"/>
                  <a:ext cx="256574" cy="3190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CH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it-CH"/>
                </a:p>
              </p:txBody>
            </p:sp>
          </mc:Choice>
          <mc:Fallback xmlns="">
            <p:sp>
              <p:nvSpPr>
                <p:cNvPr id="170" name="CasellaDiTesto 126">
                  <a:extLst>
                    <a:ext uri="{FF2B5EF4-FFF2-40B4-BE49-F238E27FC236}">
                      <a16:creationId xmlns:a16="http://schemas.microsoft.com/office/drawing/2014/main" id="{18DA799C-336D-4166-90C7-2FE2DEC397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804" y="4948602"/>
                  <a:ext cx="256574" cy="319054"/>
                </a:xfrm>
                <a:prstGeom prst="rect">
                  <a:avLst/>
                </a:prstGeom>
                <a:blipFill>
                  <a:blip r:embed="rId5"/>
                  <a:stretch>
                    <a:fillRect l="-20000" r="-13333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CasellaDiTesto 127">
                  <a:extLst>
                    <a:ext uri="{FF2B5EF4-FFF2-40B4-BE49-F238E27FC236}">
                      <a16:creationId xmlns:a16="http://schemas.microsoft.com/office/drawing/2014/main" id="{65B36061-60E1-21A1-CB03-74139E3B4BA9}"/>
                    </a:ext>
                  </a:extLst>
                </p:cNvPr>
                <p:cNvSpPr txBox="1"/>
                <p:nvPr/>
              </p:nvSpPr>
              <p:spPr>
                <a:xfrm>
                  <a:off x="9475190" y="4742782"/>
                  <a:ext cx="183320" cy="38605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CH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it-CH"/>
                </a:p>
              </p:txBody>
            </p:sp>
          </mc:Choice>
          <mc:Fallback xmlns="">
            <p:sp>
              <p:nvSpPr>
                <p:cNvPr id="171" name="CasellaDiTesto 127">
                  <a:extLst>
                    <a:ext uri="{FF2B5EF4-FFF2-40B4-BE49-F238E27FC236}">
                      <a16:creationId xmlns:a16="http://schemas.microsoft.com/office/drawing/2014/main" id="{FD638633-461A-4E6F-8EBD-72CA29838C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75190" y="4742782"/>
                  <a:ext cx="183320" cy="386055"/>
                </a:xfrm>
                <a:prstGeom prst="rect">
                  <a:avLst/>
                </a:prstGeom>
                <a:blipFill>
                  <a:blip r:embed="rId6"/>
                  <a:stretch>
                    <a:fillRect l="-63636" r="-59091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2" name="CasellaDiTesto 128">
                  <a:extLst>
                    <a:ext uri="{FF2B5EF4-FFF2-40B4-BE49-F238E27FC236}">
                      <a16:creationId xmlns:a16="http://schemas.microsoft.com/office/drawing/2014/main" id="{B10EE0B8-8D49-08FC-C122-59E2C90B5ADB}"/>
                    </a:ext>
                  </a:extLst>
                </p:cNvPr>
                <p:cNvSpPr txBox="1"/>
                <p:nvPr/>
              </p:nvSpPr>
              <p:spPr>
                <a:xfrm>
                  <a:off x="8898381" y="4088813"/>
                  <a:ext cx="183320" cy="38605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CH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it-CH"/>
                </a:p>
              </p:txBody>
            </p:sp>
          </mc:Choice>
          <mc:Fallback xmlns="">
            <p:sp>
              <p:nvSpPr>
                <p:cNvPr id="172" name="CasellaDiTesto 128">
                  <a:extLst>
                    <a:ext uri="{FF2B5EF4-FFF2-40B4-BE49-F238E27FC236}">
                      <a16:creationId xmlns:a16="http://schemas.microsoft.com/office/drawing/2014/main" id="{21C4B24D-7C13-4568-A7E0-1377DBA0A7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98381" y="4088813"/>
                  <a:ext cx="183320" cy="386055"/>
                </a:xfrm>
                <a:prstGeom prst="rect">
                  <a:avLst/>
                </a:prstGeom>
                <a:blipFill>
                  <a:blip r:embed="rId7"/>
                  <a:stretch>
                    <a:fillRect l="-40909" r="-3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612F108A-FBA9-15D3-30A5-CAFABABE3863}"/>
              </a:ext>
            </a:extLst>
          </p:cNvPr>
          <p:cNvSpPr txBox="1"/>
          <p:nvPr/>
        </p:nvSpPr>
        <p:spPr>
          <a:xfrm>
            <a:off x="1270588" y="5692317"/>
            <a:ext cx="3989543" cy="400110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Entangled atomic state preparation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E41CD9C0-5608-530B-3628-13306048E12C}"/>
              </a:ext>
            </a:extLst>
          </p:cNvPr>
          <p:cNvSpPr txBox="1"/>
          <p:nvPr/>
        </p:nvSpPr>
        <p:spPr>
          <a:xfrm>
            <a:off x="7399803" y="5551844"/>
            <a:ext cx="1985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measure </a:t>
            </a:r>
          </a:p>
          <a:p>
            <a:pPr algn="ctr"/>
            <a:r>
              <a:rPr lang="en-US" sz="2000"/>
              <a:t>final state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6554AD5-9BE3-4454-B6A1-8EBCADED0C51}"/>
              </a:ext>
            </a:extLst>
          </p:cNvPr>
          <p:cNvSpPr txBox="1"/>
          <p:nvPr/>
        </p:nvSpPr>
        <p:spPr>
          <a:xfrm>
            <a:off x="5414758" y="5580692"/>
            <a:ext cx="1985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state evolves in the field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0B260824-5437-EDB2-7DE7-C1502FD33B81}"/>
              </a:ext>
            </a:extLst>
          </p:cNvPr>
          <p:cNvSpPr/>
          <p:nvPr/>
        </p:nvSpPr>
        <p:spPr>
          <a:xfrm>
            <a:off x="1158844" y="4067202"/>
            <a:ext cx="4256345" cy="2223096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9623E03D-F7CB-049E-8B21-FBF2AFFC5846}"/>
              </a:ext>
            </a:extLst>
          </p:cNvPr>
          <p:cNvSpPr/>
          <p:nvPr/>
        </p:nvSpPr>
        <p:spPr>
          <a:xfrm flipH="1">
            <a:off x="5414758" y="4067200"/>
            <a:ext cx="1986252" cy="2223096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EC6B9858-C4F2-B407-94C5-BA9AD2E6F84C}"/>
              </a:ext>
            </a:extLst>
          </p:cNvPr>
          <p:cNvSpPr/>
          <p:nvPr/>
        </p:nvSpPr>
        <p:spPr>
          <a:xfrm>
            <a:off x="7400232" y="4067200"/>
            <a:ext cx="1986252" cy="2223096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e 107">
            <a:extLst>
              <a:ext uri="{FF2B5EF4-FFF2-40B4-BE49-F238E27FC236}">
                <a16:creationId xmlns:a16="http://schemas.microsoft.com/office/drawing/2014/main" id="{A0CA9D38-A9BE-4CA4-3032-713B6765ABFB}"/>
              </a:ext>
            </a:extLst>
          </p:cNvPr>
          <p:cNvSpPr/>
          <p:nvPr/>
        </p:nvSpPr>
        <p:spPr>
          <a:xfrm>
            <a:off x="7731195" y="4240111"/>
            <a:ext cx="1246910" cy="125218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sz="1600"/>
          </a:p>
        </p:txBody>
      </p:sp>
      <p:sp>
        <p:nvSpPr>
          <p:cNvPr id="188" name="Ovale 107">
            <a:extLst>
              <a:ext uri="{FF2B5EF4-FFF2-40B4-BE49-F238E27FC236}">
                <a16:creationId xmlns:a16="http://schemas.microsoft.com/office/drawing/2014/main" id="{09E0862B-98C7-7E7D-0AA7-09BCB1A84BE9}"/>
              </a:ext>
            </a:extLst>
          </p:cNvPr>
          <p:cNvSpPr/>
          <p:nvPr/>
        </p:nvSpPr>
        <p:spPr>
          <a:xfrm>
            <a:off x="5834526" y="4240111"/>
            <a:ext cx="1246910" cy="125218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sz="1600"/>
          </a:p>
        </p:txBody>
      </p:sp>
      <p:sp>
        <p:nvSpPr>
          <p:cNvPr id="190" name="Ovale 107">
            <a:extLst>
              <a:ext uri="{FF2B5EF4-FFF2-40B4-BE49-F238E27FC236}">
                <a16:creationId xmlns:a16="http://schemas.microsoft.com/office/drawing/2014/main" id="{EC3C8BC0-4A87-FD52-49CF-1A87EDE6CA89}"/>
              </a:ext>
            </a:extLst>
          </p:cNvPr>
          <p:cNvSpPr/>
          <p:nvPr/>
        </p:nvSpPr>
        <p:spPr>
          <a:xfrm>
            <a:off x="3766723" y="4281710"/>
            <a:ext cx="1246910" cy="125218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1" name="TextBox 67">
                <a:extLst>
                  <a:ext uri="{FF2B5EF4-FFF2-40B4-BE49-F238E27FC236}">
                    <a16:creationId xmlns:a16="http://schemas.microsoft.com/office/drawing/2014/main" id="{7D4AC726-EAB5-2F96-746C-D70417466C49}"/>
                  </a:ext>
                </a:extLst>
              </p:cNvPr>
              <p:cNvSpPr txBox="1"/>
              <p:nvPr/>
            </p:nvSpPr>
            <p:spPr>
              <a:xfrm>
                <a:off x="9630335" y="3975340"/>
                <a:ext cx="1518015" cy="664606"/>
              </a:xfrm>
              <a:prstGeom prst="rect">
                <a:avLst/>
              </a:prstGeom>
              <a:noFill/>
              <a:ln w="57150"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CH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it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it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it-CH" sz="2000" b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1" name="TextBox 67">
                <a:extLst>
                  <a:ext uri="{FF2B5EF4-FFF2-40B4-BE49-F238E27FC236}">
                    <a16:creationId xmlns:a16="http://schemas.microsoft.com/office/drawing/2014/main" id="{595CF8DB-32AB-4CD8-9C1D-F1530BEC1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0335" y="3975340"/>
                <a:ext cx="1518015" cy="66460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5715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" name="Title 1">
            <a:extLst>
              <a:ext uri="{FF2B5EF4-FFF2-40B4-BE49-F238E27FC236}">
                <a16:creationId xmlns:a16="http://schemas.microsoft.com/office/drawing/2014/main" id="{D04BBAC0-629A-D283-C803-C465EF075D2D}"/>
              </a:ext>
            </a:extLst>
          </p:cNvPr>
          <p:cNvSpPr txBox="1">
            <a:spLocks/>
          </p:cNvSpPr>
          <p:nvPr/>
        </p:nvSpPr>
        <p:spPr>
          <a:xfrm>
            <a:off x="0" y="11457"/>
            <a:ext cx="12192000" cy="7584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H" sz="3600" dirty="0">
                <a:cs typeface="Arial" panose="020B0604020202020204" pitchFamily="34" charset="0"/>
              </a:rPr>
              <a:t>Quantum </a:t>
            </a:r>
            <a:r>
              <a:rPr lang="fr-CH" sz="3600" dirty="0" err="1">
                <a:cs typeface="Arial" panose="020B0604020202020204" pitchFamily="34" charset="0"/>
              </a:rPr>
              <a:t>Metrology</a:t>
            </a:r>
            <a:endParaRPr lang="en-US" sz="3600" dirty="0">
              <a:cs typeface="Arial" panose="020B0604020202020204" pitchFamily="34" charset="0"/>
            </a:endParaRPr>
          </a:p>
        </p:txBody>
      </p:sp>
      <p:grpSp>
        <p:nvGrpSpPr>
          <p:cNvPr id="99" name="Gruppo 90">
            <a:extLst>
              <a:ext uri="{FF2B5EF4-FFF2-40B4-BE49-F238E27FC236}">
                <a16:creationId xmlns:a16="http://schemas.microsoft.com/office/drawing/2014/main" id="{293F051D-C896-03C9-AB9B-EC8E7B38D6C5}"/>
              </a:ext>
            </a:extLst>
          </p:cNvPr>
          <p:cNvGrpSpPr/>
          <p:nvPr/>
        </p:nvGrpSpPr>
        <p:grpSpPr>
          <a:xfrm>
            <a:off x="9852546" y="1630878"/>
            <a:ext cx="726425" cy="845833"/>
            <a:chOff x="8641804" y="4088813"/>
            <a:chExt cx="1016706" cy="1178843"/>
          </a:xfrm>
        </p:grpSpPr>
        <p:cxnSp>
          <p:nvCxnSpPr>
            <p:cNvPr id="100" name="Connettore 2 123">
              <a:extLst>
                <a:ext uri="{FF2B5EF4-FFF2-40B4-BE49-F238E27FC236}">
                  <a16:creationId xmlns:a16="http://schemas.microsoft.com/office/drawing/2014/main" id="{5C47AC02-A2E3-EBB2-3840-BC03D7BEEC0E}"/>
                </a:ext>
              </a:extLst>
            </p:cNvPr>
            <p:cNvCxnSpPr/>
            <p:nvPr/>
          </p:nvCxnSpPr>
          <p:spPr>
            <a:xfrm>
              <a:off x="8861612" y="4881282"/>
              <a:ext cx="57822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2 124">
              <a:extLst>
                <a:ext uri="{FF2B5EF4-FFF2-40B4-BE49-F238E27FC236}">
                  <a16:creationId xmlns:a16="http://schemas.microsoft.com/office/drawing/2014/main" id="{173EDB65-C608-1FCC-35D5-D3286D1C60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61612" y="4365812"/>
              <a:ext cx="0" cy="51547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ttore 2 125">
              <a:extLst>
                <a:ext uri="{FF2B5EF4-FFF2-40B4-BE49-F238E27FC236}">
                  <a16:creationId xmlns:a16="http://schemas.microsoft.com/office/drawing/2014/main" id="{4ADC15AE-4761-E88B-C9E4-F0B1B310E6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26258" y="4881284"/>
              <a:ext cx="35355" cy="5452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CasellaDiTesto 126">
                  <a:extLst>
                    <a:ext uri="{FF2B5EF4-FFF2-40B4-BE49-F238E27FC236}">
                      <a16:creationId xmlns:a16="http://schemas.microsoft.com/office/drawing/2014/main" id="{795562E8-D389-BA68-17BD-DD06FFC0FB3A}"/>
                    </a:ext>
                  </a:extLst>
                </p:cNvPr>
                <p:cNvSpPr txBox="1"/>
                <p:nvPr/>
              </p:nvSpPr>
              <p:spPr>
                <a:xfrm>
                  <a:off x="8641804" y="4948602"/>
                  <a:ext cx="256574" cy="3190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CH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it-CH"/>
                </a:p>
              </p:txBody>
            </p:sp>
          </mc:Choice>
          <mc:Fallback xmlns="">
            <p:sp>
              <p:nvSpPr>
                <p:cNvPr id="144" name="CasellaDiTesto 126">
                  <a:extLst>
                    <a:ext uri="{FF2B5EF4-FFF2-40B4-BE49-F238E27FC236}">
                      <a16:creationId xmlns:a16="http://schemas.microsoft.com/office/drawing/2014/main" id="{2149648A-EAA4-4D3F-A176-B59137F34E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804" y="4948602"/>
                  <a:ext cx="256574" cy="319054"/>
                </a:xfrm>
                <a:prstGeom prst="rect">
                  <a:avLst/>
                </a:prstGeom>
                <a:blipFill>
                  <a:blip r:embed="rId5"/>
                  <a:stretch>
                    <a:fillRect l="-20000" r="-13333" b="-21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CasellaDiTesto 127">
                  <a:extLst>
                    <a:ext uri="{FF2B5EF4-FFF2-40B4-BE49-F238E27FC236}">
                      <a16:creationId xmlns:a16="http://schemas.microsoft.com/office/drawing/2014/main" id="{CE68FBDA-D422-C71C-B4DE-53E4A16067E8}"/>
                    </a:ext>
                  </a:extLst>
                </p:cNvPr>
                <p:cNvSpPr txBox="1"/>
                <p:nvPr/>
              </p:nvSpPr>
              <p:spPr>
                <a:xfrm>
                  <a:off x="9475190" y="4742782"/>
                  <a:ext cx="183320" cy="38605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CH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it-CH"/>
                </a:p>
              </p:txBody>
            </p:sp>
          </mc:Choice>
          <mc:Fallback xmlns="">
            <p:sp>
              <p:nvSpPr>
                <p:cNvPr id="145" name="CasellaDiTesto 127">
                  <a:extLst>
                    <a:ext uri="{FF2B5EF4-FFF2-40B4-BE49-F238E27FC236}">
                      <a16:creationId xmlns:a16="http://schemas.microsoft.com/office/drawing/2014/main" id="{8FEDFE9C-BA96-4ADC-A171-F77A1EF4F4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75190" y="4742782"/>
                  <a:ext cx="183320" cy="386055"/>
                </a:xfrm>
                <a:prstGeom prst="rect">
                  <a:avLst/>
                </a:prstGeom>
                <a:blipFill>
                  <a:blip r:embed="rId6"/>
                  <a:stretch>
                    <a:fillRect l="-66667" r="-66667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CasellaDiTesto 128">
                  <a:extLst>
                    <a:ext uri="{FF2B5EF4-FFF2-40B4-BE49-F238E27FC236}">
                      <a16:creationId xmlns:a16="http://schemas.microsoft.com/office/drawing/2014/main" id="{9B1ADA8A-0603-062E-913B-21FA30EDA54C}"/>
                    </a:ext>
                  </a:extLst>
                </p:cNvPr>
                <p:cNvSpPr txBox="1"/>
                <p:nvPr/>
              </p:nvSpPr>
              <p:spPr>
                <a:xfrm>
                  <a:off x="8898381" y="4088813"/>
                  <a:ext cx="183320" cy="38605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CH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it-CH"/>
                </a:p>
              </p:txBody>
            </p:sp>
          </mc:Choice>
          <mc:Fallback xmlns="">
            <p:sp>
              <p:nvSpPr>
                <p:cNvPr id="146" name="CasellaDiTesto 128">
                  <a:extLst>
                    <a:ext uri="{FF2B5EF4-FFF2-40B4-BE49-F238E27FC236}">
                      <a16:creationId xmlns:a16="http://schemas.microsoft.com/office/drawing/2014/main" id="{6CAA5669-B219-47F0-B671-E8DEE52239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98381" y="4088813"/>
                  <a:ext cx="183320" cy="386055"/>
                </a:xfrm>
                <a:prstGeom prst="rect">
                  <a:avLst/>
                </a:prstGeom>
                <a:blipFill>
                  <a:blip r:embed="rId9"/>
                  <a:stretch>
                    <a:fillRect l="-40909" r="-3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7" name="TextBox 146">
            <a:extLst>
              <a:ext uri="{FF2B5EF4-FFF2-40B4-BE49-F238E27FC236}">
                <a16:creationId xmlns:a16="http://schemas.microsoft.com/office/drawing/2014/main" id="{AA2C8264-CD47-F185-97C5-10EDF7846AE8}"/>
              </a:ext>
            </a:extLst>
          </p:cNvPr>
          <p:cNvSpPr txBox="1"/>
          <p:nvPr/>
        </p:nvSpPr>
        <p:spPr>
          <a:xfrm>
            <a:off x="3422765" y="2485592"/>
            <a:ext cx="1986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atomic state preparation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8396FF3C-1272-5887-DA58-C41F72A2DC30}"/>
              </a:ext>
            </a:extLst>
          </p:cNvPr>
          <p:cNvSpPr txBox="1"/>
          <p:nvPr/>
        </p:nvSpPr>
        <p:spPr>
          <a:xfrm>
            <a:off x="7394061" y="2473669"/>
            <a:ext cx="1985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measure </a:t>
            </a:r>
          </a:p>
          <a:p>
            <a:pPr algn="ctr"/>
            <a:r>
              <a:rPr lang="en-US" sz="2000"/>
              <a:t>final state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ADA6CE5E-978C-1023-5783-370DB101C19D}"/>
              </a:ext>
            </a:extLst>
          </p:cNvPr>
          <p:cNvSpPr txBox="1"/>
          <p:nvPr/>
        </p:nvSpPr>
        <p:spPr>
          <a:xfrm>
            <a:off x="5409016" y="2502517"/>
            <a:ext cx="1985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state evolves in the field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89C5F7E7-1228-CF45-2D05-967579B7674A}"/>
              </a:ext>
            </a:extLst>
          </p:cNvPr>
          <p:cNvSpPr/>
          <p:nvPr/>
        </p:nvSpPr>
        <p:spPr>
          <a:xfrm>
            <a:off x="3422768" y="961034"/>
            <a:ext cx="1986252" cy="2223096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388BED8E-CB56-9F79-4933-2240F9CAF9CA}"/>
              </a:ext>
            </a:extLst>
          </p:cNvPr>
          <p:cNvSpPr/>
          <p:nvPr/>
        </p:nvSpPr>
        <p:spPr>
          <a:xfrm flipH="1">
            <a:off x="5409016" y="961032"/>
            <a:ext cx="1986252" cy="2223096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A54EB458-8022-62EB-09DC-D58A485BE0F2}"/>
              </a:ext>
            </a:extLst>
          </p:cNvPr>
          <p:cNvSpPr/>
          <p:nvPr/>
        </p:nvSpPr>
        <p:spPr>
          <a:xfrm>
            <a:off x="7394490" y="961032"/>
            <a:ext cx="1986252" cy="2223096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0F5677D1-2BC3-87FA-FC62-13A41668507C}"/>
              </a:ext>
            </a:extLst>
          </p:cNvPr>
          <p:cNvGrpSpPr/>
          <p:nvPr/>
        </p:nvGrpSpPr>
        <p:grpSpPr>
          <a:xfrm>
            <a:off x="7676596" y="1060954"/>
            <a:ext cx="1344622" cy="1434263"/>
            <a:chOff x="10061961" y="3456621"/>
            <a:chExt cx="1344622" cy="1434263"/>
          </a:xfrm>
        </p:grpSpPr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71172EF8-4813-9551-9B7E-200C91223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61961" y="3456621"/>
              <a:ext cx="1344622" cy="1434263"/>
            </a:xfrm>
            <a:prstGeom prst="rect">
              <a:avLst/>
            </a:prstGeom>
          </p:spPr>
        </p:pic>
        <p:sp>
          <p:nvSpPr>
            <p:cNvPr id="155" name="Ovale 107">
              <a:extLst>
                <a:ext uri="{FF2B5EF4-FFF2-40B4-BE49-F238E27FC236}">
                  <a16:creationId xmlns:a16="http://schemas.microsoft.com/office/drawing/2014/main" id="{AE67A31F-2B01-1668-C341-529A3DDE5BC7}"/>
                </a:ext>
              </a:extLst>
            </p:cNvPr>
            <p:cNvSpPr/>
            <p:nvPr/>
          </p:nvSpPr>
          <p:spPr>
            <a:xfrm>
              <a:off x="10110818" y="3557603"/>
              <a:ext cx="1246910" cy="125218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 sz="1600"/>
            </a:p>
          </p:txBody>
        </p:sp>
      </p:grpSp>
      <p:pic>
        <p:nvPicPr>
          <p:cNvPr id="156" name="Picture 155">
            <a:extLst>
              <a:ext uri="{FF2B5EF4-FFF2-40B4-BE49-F238E27FC236}">
                <a16:creationId xmlns:a16="http://schemas.microsoft.com/office/drawing/2014/main" id="{6613F966-6A40-755B-E597-D652438C8B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97555" y="1084975"/>
            <a:ext cx="1323666" cy="1411910"/>
          </a:xfrm>
          <a:prstGeom prst="rect">
            <a:avLst/>
          </a:prstGeom>
        </p:spPr>
      </p:pic>
      <p:sp>
        <p:nvSpPr>
          <p:cNvPr id="157" name="Ovale 107">
            <a:extLst>
              <a:ext uri="{FF2B5EF4-FFF2-40B4-BE49-F238E27FC236}">
                <a16:creationId xmlns:a16="http://schemas.microsoft.com/office/drawing/2014/main" id="{1B45BE54-312C-F360-6C69-6A487AFB52B6}"/>
              </a:ext>
            </a:extLst>
          </p:cNvPr>
          <p:cNvSpPr/>
          <p:nvPr/>
        </p:nvSpPr>
        <p:spPr>
          <a:xfrm>
            <a:off x="5828784" y="1161936"/>
            <a:ext cx="1246910" cy="125218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sz="1600"/>
          </a:p>
        </p:txBody>
      </p:sp>
      <p:pic>
        <p:nvPicPr>
          <p:cNvPr id="158" name="Picture 157">
            <a:extLst>
              <a:ext uri="{FF2B5EF4-FFF2-40B4-BE49-F238E27FC236}">
                <a16:creationId xmlns:a16="http://schemas.microsoft.com/office/drawing/2014/main" id="{B4829EA8-41FA-71D9-F9FE-4A01947F8A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96244" y="1112496"/>
            <a:ext cx="1344622" cy="1434263"/>
          </a:xfrm>
          <a:prstGeom prst="rect">
            <a:avLst/>
          </a:prstGeom>
        </p:spPr>
      </p:pic>
      <p:sp>
        <p:nvSpPr>
          <p:cNvPr id="159" name="Ovale 107">
            <a:extLst>
              <a:ext uri="{FF2B5EF4-FFF2-40B4-BE49-F238E27FC236}">
                <a16:creationId xmlns:a16="http://schemas.microsoft.com/office/drawing/2014/main" id="{811B76E8-63F2-4165-596C-F71409BA9C92}"/>
              </a:ext>
            </a:extLst>
          </p:cNvPr>
          <p:cNvSpPr/>
          <p:nvPr/>
        </p:nvSpPr>
        <p:spPr>
          <a:xfrm>
            <a:off x="3760981" y="1203535"/>
            <a:ext cx="1246910" cy="125218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TextBox 67">
                <a:extLst>
                  <a:ext uri="{FF2B5EF4-FFF2-40B4-BE49-F238E27FC236}">
                    <a16:creationId xmlns:a16="http://schemas.microsoft.com/office/drawing/2014/main" id="{82A2D8E1-E433-98A0-E594-2FA4D3BC57B3}"/>
                  </a:ext>
                </a:extLst>
              </p:cNvPr>
              <p:cNvSpPr txBox="1"/>
              <p:nvPr/>
            </p:nvSpPr>
            <p:spPr>
              <a:xfrm>
                <a:off x="9345306" y="761272"/>
                <a:ext cx="2020479" cy="941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CH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SQL</m:t>
                          </m:r>
                        </m:sub>
                      </m:sSub>
                      <m:r>
                        <a:rPr lang="it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it-CH" sz="2000" b="0">
                  <a:ea typeface="Cambria Math" panose="02040503050406030204" pitchFamily="18" charset="0"/>
                </a:endParaRPr>
              </a:p>
              <a:p>
                <a:pPr algn="ctr"/>
                <a:endParaRPr lang="en-US"/>
              </a:p>
            </p:txBody>
          </p:sp>
        </mc:Choice>
        <mc:Fallback xmlns="">
          <p:sp>
            <p:nvSpPr>
              <p:cNvPr id="160" name="TextBox 67">
                <a:extLst>
                  <a:ext uri="{FF2B5EF4-FFF2-40B4-BE49-F238E27FC236}">
                    <a16:creationId xmlns:a16="http://schemas.microsoft.com/office/drawing/2014/main" id="{3141107A-8C62-415E-9421-C5B23B42A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5306" y="761272"/>
                <a:ext cx="2020479" cy="94160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1" name="Picture 160">
            <a:extLst>
              <a:ext uri="{FF2B5EF4-FFF2-40B4-BE49-F238E27FC236}">
                <a16:creationId xmlns:a16="http://schemas.microsoft.com/office/drawing/2014/main" id="{5E620E29-21D2-72B4-2F68-5E854E41E6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2792" y="4190671"/>
            <a:ext cx="1344622" cy="1434263"/>
          </a:xfrm>
          <a:prstGeom prst="rect">
            <a:avLst/>
          </a:prstGeom>
        </p:spPr>
      </p:pic>
      <p:sp>
        <p:nvSpPr>
          <p:cNvPr id="162" name="Ovale 107">
            <a:extLst>
              <a:ext uri="{FF2B5EF4-FFF2-40B4-BE49-F238E27FC236}">
                <a16:creationId xmlns:a16="http://schemas.microsoft.com/office/drawing/2014/main" id="{DAAF47B0-17D7-FAAA-25E8-6E8855CC554B}"/>
              </a:ext>
            </a:extLst>
          </p:cNvPr>
          <p:cNvSpPr/>
          <p:nvPr/>
        </p:nvSpPr>
        <p:spPr>
          <a:xfrm>
            <a:off x="1368198" y="4281710"/>
            <a:ext cx="1246910" cy="125218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sz="160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D60DA7A-F485-F137-56FB-ABC861462515}"/>
              </a:ext>
            </a:extLst>
          </p:cNvPr>
          <p:cNvCxnSpPr/>
          <p:nvPr/>
        </p:nvCxnSpPr>
        <p:spPr>
          <a:xfrm>
            <a:off x="5319925" y="3677402"/>
            <a:ext cx="2074135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EE304B6-C520-D03F-B616-D0EB2D6DE124}"/>
                  </a:ext>
                </a:extLst>
              </p:cNvPr>
              <p:cNvSpPr txBox="1"/>
              <p:nvPr/>
            </p:nvSpPr>
            <p:spPr>
              <a:xfrm>
                <a:off x="5414758" y="3298740"/>
                <a:ext cx="198625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CH" sz="1800" b="0"/>
                  <a:t>Sensing time </a:t>
                </a:r>
                <a14:m>
                  <m:oMath xmlns:m="http://schemas.openxmlformats.org/officeDocument/2006/math">
                    <m:r>
                      <a:rPr lang="it-CH" sz="1800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DC45AA8-ABAE-424E-AFD5-4648672FD8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758" y="3298740"/>
                <a:ext cx="1986252" cy="369332"/>
              </a:xfrm>
              <a:prstGeom prst="rect">
                <a:avLst/>
              </a:prstGeom>
              <a:blipFill>
                <a:blip r:embed="rId14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67">
                <a:extLst>
                  <a:ext uri="{FF2B5EF4-FFF2-40B4-BE49-F238E27FC236}">
                    <a16:creationId xmlns:a16="http://schemas.microsoft.com/office/drawing/2014/main" id="{351FE9FC-1510-8D10-E489-F030F6DEDB05}"/>
                  </a:ext>
                </a:extLst>
              </p:cNvPr>
              <p:cNvSpPr txBox="1"/>
              <p:nvPr/>
            </p:nvSpPr>
            <p:spPr>
              <a:xfrm>
                <a:off x="1793317" y="3534100"/>
                <a:ext cx="2797303" cy="646331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92D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0">
                    <a:ea typeface="Cambria Math" panose="02040503050406030204" pitchFamily="18" charset="0"/>
                  </a:rPr>
                  <a:t>Evolve under a </a:t>
                </a:r>
              </a:p>
              <a:p>
                <a:pPr algn="ctr"/>
                <a:r>
                  <a:rPr lang="en-US" b="0">
                    <a:ea typeface="Cambria Math" panose="02040503050406030204" pitchFamily="18" charset="0"/>
                  </a:rPr>
                  <a:t>nonlinear Hamiltonian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53" name="TextBox 67">
                <a:extLst>
                  <a:ext uri="{FF2B5EF4-FFF2-40B4-BE49-F238E27FC236}">
                    <a16:creationId xmlns:a16="http://schemas.microsoft.com/office/drawing/2014/main" id="{EBD8FF0D-4D0E-4430-B3CF-49BF29DE2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3317" y="3534100"/>
                <a:ext cx="2797303" cy="646331"/>
              </a:xfrm>
              <a:prstGeom prst="rect">
                <a:avLst/>
              </a:prstGeom>
              <a:blipFill>
                <a:blip r:embed="rId15"/>
                <a:stretch>
                  <a:fillRect t="-1739" b="-8696"/>
                </a:stretch>
              </a:blipFill>
              <a:ln w="57150"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rrow: Right 7">
            <a:extLst>
              <a:ext uri="{FF2B5EF4-FFF2-40B4-BE49-F238E27FC236}">
                <a16:creationId xmlns:a16="http://schemas.microsoft.com/office/drawing/2014/main" id="{901F0B5D-0B11-440C-F47C-9295242C7864}"/>
              </a:ext>
            </a:extLst>
          </p:cNvPr>
          <p:cNvSpPr/>
          <p:nvPr/>
        </p:nvSpPr>
        <p:spPr>
          <a:xfrm flipV="1">
            <a:off x="2941637" y="4819584"/>
            <a:ext cx="616415" cy="135617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8CE405C-F589-12A3-715F-318B27F7D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9DD69-F7F1-4514-AC15-C4E9A7ECB5DA}" type="slidenum">
              <a:rPr lang="en-US" smtClean="0"/>
              <a:t>7</a:t>
            </a:fld>
            <a:endParaRPr lang="en-US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2862B6E3-EACD-01D8-5882-B539F56461C7}"/>
              </a:ext>
            </a:extLst>
          </p:cNvPr>
          <p:cNvGrpSpPr/>
          <p:nvPr/>
        </p:nvGrpSpPr>
        <p:grpSpPr>
          <a:xfrm>
            <a:off x="1491132" y="1582555"/>
            <a:ext cx="732698" cy="821240"/>
            <a:chOff x="1193785" y="4297730"/>
            <a:chExt cx="732698" cy="821240"/>
          </a:xfrm>
        </p:grpSpPr>
        <p:sp>
          <p:nvSpPr>
            <p:cNvPr id="4" name="Ovale 3">
              <a:extLst>
                <a:ext uri="{FF2B5EF4-FFF2-40B4-BE49-F238E27FC236}">
                  <a16:creationId xmlns:a16="http://schemas.microsoft.com/office/drawing/2014/main" id="{CAB39189-7764-415F-5C9D-8CB4ADC82735}"/>
                </a:ext>
              </a:extLst>
            </p:cNvPr>
            <p:cNvSpPr/>
            <p:nvPr/>
          </p:nvSpPr>
          <p:spPr>
            <a:xfrm>
              <a:off x="1378002" y="4457977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6966D419-BF99-479E-9402-5FEFE9019EF2}"/>
                </a:ext>
              </a:extLst>
            </p:cNvPr>
            <p:cNvSpPr/>
            <p:nvPr/>
          </p:nvSpPr>
          <p:spPr>
            <a:xfrm>
              <a:off x="1530402" y="4610377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1AAF60DE-EB32-726C-F10A-FB489A58C138}"/>
                </a:ext>
              </a:extLst>
            </p:cNvPr>
            <p:cNvSpPr/>
            <p:nvPr/>
          </p:nvSpPr>
          <p:spPr>
            <a:xfrm>
              <a:off x="1323826" y="4728959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B5DEB52B-F6B5-E416-5442-3B0453CC5EA7}"/>
                </a:ext>
              </a:extLst>
            </p:cNvPr>
            <p:cNvSpPr/>
            <p:nvPr/>
          </p:nvSpPr>
          <p:spPr>
            <a:xfrm>
              <a:off x="1193785" y="4603785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F9142A56-EF39-CCC3-B931-5C1874ABF7EB}"/>
                </a:ext>
              </a:extLst>
            </p:cNvPr>
            <p:cNvSpPr/>
            <p:nvPr/>
          </p:nvSpPr>
          <p:spPr>
            <a:xfrm>
              <a:off x="1343084" y="4576318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CDB5FD69-83AB-11A6-9CB0-F72E63BCE62D}"/>
                </a:ext>
              </a:extLst>
            </p:cNvPr>
            <p:cNvSpPr/>
            <p:nvPr/>
          </p:nvSpPr>
          <p:spPr>
            <a:xfrm rot="20235023">
              <a:off x="1456313" y="4648800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3D4FEAE8-60FB-7BE0-D006-9714B5AD7F80}"/>
                </a:ext>
              </a:extLst>
            </p:cNvPr>
            <p:cNvSpPr/>
            <p:nvPr/>
          </p:nvSpPr>
          <p:spPr>
            <a:xfrm rot="20235023">
              <a:off x="1608713" y="4801200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851ABA6C-D7C2-3708-9623-4CD509B8607C}"/>
                </a:ext>
              </a:extLst>
            </p:cNvPr>
            <p:cNvSpPr/>
            <p:nvPr/>
          </p:nvSpPr>
          <p:spPr>
            <a:xfrm rot="20235023">
              <a:off x="1402137" y="4919782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CFC121FC-C85E-357A-A967-3EC84ACF4654}"/>
                </a:ext>
              </a:extLst>
            </p:cNvPr>
            <p:cNvSpPr/>
            <p:nvPr/>
          </p:nvSpPr>
          <p:spPr>
            <a:xfrm rot="20235023">
              <a:off x="1272096" y="4794608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B972D929-A155-673C-4010-9E8B1575E5C6}"/>
                </a:ext>
              </a:extLst>
            </p:cNvPr>
            <p:cNvSpPr/>
            <p:nvPr/>
          </p:nvSpPr>
          <p:spPr>
            <a:xfrm rot="20235023">
              <a:off x="1421395" y="4767141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9D643E2A-6E2F-3EF6-A290-707C47627E51}"/>
                </a:ext>
              </a:extLst>
            </p:cNvPr>
            <p:cNvSpPr/>
            <p:nvPr/>
          </p:nvSpPr>
          <p:spPr>
            <a:xfrm>
              <a:off x="1682802" y="4762777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9802CC08-EFFD-7520-1C58-9E9DE8C5B159}"/>
                </a:ext>
              </a:extLst>
            </p:cNvPr>
            <p:cNvSpPr/>
            <p:nvPr/>
          </p:nvSpPr>
          <p:spPr>
            <a:xfrm>
              <a:off x="1476226" y="4881359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EA4D78EC-BFBD-1FE1-80EB-ABFC2943A505}"/>
                </a:ext>
              </a:extLst>
            </p:cNvPr>
            <p:cNvSpPr/>
            <p:nvPr/>
          </p:nvSpPr>
          <p:spPr>
            <a:xfrm>
              <a:off x="1495484" y="4728718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81A332CA-A7FD-A395-3F21-11D7A2CA68FC}"/>
                </a:ext>
              </a:extLst>
            </p:cNvPr>
            <p:cNvSpPr/>
            <p:nvPr/>
          </p:nvSpPr>
          <p:spPr>
            <a:xfrm rot="20235023">
              <a:off x="1608713" y="4801200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1EEF21D8-8E06-ECF6-6CC7-4587FBB80604}"/>
                </a:ext>
              </a:extLst>
            </p:cNvPr>
            <p:cNvSpPr/>
            <p:nvPr/>
          </p:nvSpPr>
          <p:spPr>
            <a:xfrm rot="20235023">
              <a:off x="1761113" y="4953600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1D6F3662-A42B-B5F8-0D3F-EAAD065E93F0}"/>
                </a:ext>
              </a:extLst>
            </p:cNvPr>
            <p:cNvSpPr/>
            <p:nvPr/>
          </p:nvSpPr>
          <p:spPr>
            <a:xfrm rot="20235023">
              <a:off x="1573795" y="4919541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25" name="Ovale 24">
              <a:extLst>
                <a:ext uri="{FF2B5EF4-FFF2-40B4-BE49-F238E27FC236}">
                  <a16:creationId xmlns:a16="http://schemas.microsoft.com/office/drawing/2014/main" id="{0AEF8A7F-EA6E-4675-305A-9B7BEEAF096F}"/>
                </a:ext>
              </a:extLst>
            </p:cNvPr>
            <p:cNvSpPr/>
            <p:nvPr/>
          </p:nvSpPr>
          <p:spPr>
            <a:xfrm rot="3662043">
              <a:off x="1669259" y="4331789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26" name="Ovale 25">
              <a:extLst>
                <a:ext uri="{FF2B5EF4-FFF2-40B4-BE49-F238E27FC236}">
                  <a16:creationId xmlns:a16="http://schemas.microsoft.com/office/drawing/2014/main" id="{65932E9B-21B5-7600-E651-6E3463C7A730}"/>
                </a:ext>
              </a:extLst>
            </p:cNvPr>
            <p:cNvSpPr/>
            <p:nvPr/>
          </p:nvSpPr>
          <p:spPr>
            <a:xfrm rot="3662043">
              <a:off x="1462683" y="4450371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27" name="Ovale 26">
              <a:extLst>
                <a:ext uri="{FF2B5EF4-FFF2-40B4-BE49-F238E27FC236}">
                  <a16:creationId xmlns:a16="http://schemas.microsoft.com/office/drawing/2014/main" id="{69AD9503-E3B2-9841-7762-B3823984F6F5}"/>
                </a:ext>
              </a:extLst>
            </p:cNvPr>
            <p:cNvSpPr/>
            <p:nvPr/>
          </p:nvSpPr>
          <p:spPr>
            <a:xfrm rot="3662043">
              <a:off x="1481941" y="4297730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28" name="Ovale 27">
              <a:extLst>
                <a:ext uri="{FF2B5EF4-FFF2-40B4-BE49-F238E27FC236}">
                  <a16:creationId xmlns:a16="http://schemas.microsoft.com/office/drawing/2014/main" id="{6434D69F-BB28-8BB9-8009-032741899792}"/>
                </a:ext>
              </a:extLst>
            </p:cNvPr>
            <p:cNvSpPr/>
            <p:nvPr/>
          </p:nvSpPr>
          <p:spPr>
            <a:xfrm rot="2297066">
              <a:off x="1595170" y="4370212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29" name="Ovale 28">
              <a:extLst>
                <a:ext uri="{FF2B5EF4-FFF2-40B4-BE49-F238E27FC236}">
                  <a16:creationId xmlns:a16="http://schemas.microsoft.com/office/drawing/2014/main" id="{6A0FB047-F7ED-8BE4-D2C4-0F97209D3B9A}"/>
                </a:ext>
              </a:extLst>
            </p:cNvPr>
            <p:cNvSpPr/>
            <p:nvPr/>
          </p:nvSpPr>
          <p:spPr>
            <a:xfrm rot="2297066">
              <a:off x="1747570" y="4522612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30" name="Ovale 29">
              <a:extLst>
                <a:ext uri="{FF2B5EF4-FFF2-40B4-BE49-F238E27FC236}">
                  <a16:creationId xmlns:a16="http://schemas.microsoft.com/office/drawing/2014/main" id="{248EBA92-C079-FE36-6C6E-F8F2224121E5}"/>
                </a:ext>
              </a:extLst>
            </p:cNvPr>
            <p:cNvSpPr/>
            <p:nvPr/>
          </p:nvSpPr>
          <p:spPr>
            <a:xfrm rot="2297066">
              <a:off x="1560252" y="4488553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</p:grpSp>
    </p:spTree>
    <p:extLst>
      <p:ext uri="{BB962C8B-B14F-4D97-AF65-F5344CB8AC3E}">
        <p14:creationId xmlns:p14="http://schemas.microsoft.com/office/powerpoint/2010/main" val="424368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14" grpId="0"/>
      <p:bldP spid="115" grpId="0"/>
      <p:bldP spid="134" grpId="0" animBg="1"/>
      <p:bldP spid="135" grpId="0" animBg="1"/>
      <p:bldP spid="143" grpId="0" animBg="1"/>
      <p:bldP spid="186" grpId="0" animBg="1"/>
      <p:bldP spid="188" grpId="0" animBg="1"/>
      <p:bldP spid="190" grpId="0" animBg="1"/>
      <p:bldP spid="191" grpId="0" animBg="1"/>
      <p:bldP spid="162" grpId="0" animBg="1"/>
      <p:bldP spid="53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4D3C8-BF0E-9BFD-0B05-B2BA8CA0E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377D77-8BFD-DD57-1FB5-A260DB648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0509" y="4157282"/>
            <a:ext cx="1329227" cy="14178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35A862-A847-C26A-BD60-0D15B7EDB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787" y="4154247"/>
            <a:ext cx="1336903" cy="1426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2503A2-220A-B8EB-2D98-100451F0B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3738" y="4185459"/>
            <a:ext cx="1358068" cy="1448606"/>
          </a:xfrm>
          <a:prstGeom prst="rect">
            <a:avLst/>
          </a:prstGeom>
        </p:spPr>
      </p:pic>
      <p:grpSp>
        <p:nvGrpSpPr>
          <p:cNvPr id="101" name="Gruppo 90">
            <a:extLst>
              <a:ext uri="{FF2B5EF4-FFF2-40B4-BE49-F238E27FC236}">
                <a16:creationId xmlns:a16="http://schemas.microsoft.com/office/drawing/2014/main" id="{54A6D5DF-EFC5-5F91-0A6F-312196536897}"/>
              </a:ext>
            </a:extLst>
          </p:cNvPr>
          <p:cNvGrpSpPr/>
          <p:nvPr/>
        </p:nvGrpSpPr>
        <p:grpSpPr>
          <a:xfrm>
            <a:off x="9749647" y="4737046"/>
            <a:ext cx="726425" cy="845833"/>
            <a:chOff x="8641804" y="4088813"/>
            <a:chExt cx="1016706" cy="1178843"/>
          </a:xfrm>
        </p:grpSpPr>
        <p:cxnSp>
          <p:nvCxnSpPr>
            <p:cNvPr id="167" name="Connettore 2 123">
              <a:extLst>
                <a:ext uri="{FF2B5EF4-FFF2-40B4-BE49-F238E27FC236}">
                  <a16:creationId xmlns:a16="http://schemas.microsoft.com/office/drawing/2014/main" id="{E4124402-9059-A1B8-F528-81EDE7245B3E}"/>
                </a:ext>
              </a:extLst>
            </p:cNvPr>
            <p:cNvCxnSpPr/>
            <p:nvPr/>
          </p:nvCxnSpPr>
          <p:spPr>
            <a:xfrm>
              <a:off x="8861612" y="4881282"/>
              <a:ext cx="57822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ttore 2 124">
              <a:extLst>
                <a:ext uri="{FF2B5EF4-FFF2-40B4-BE49-F238E27FC236}">
                  <a16:creationId xmlns:a16="http://schemas.microsoft.com/office/drawing/2014/main" id="{02DF689C-230F-23D8-CA86-64211E88E8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61612" y="4365812"/>
              <a:ext cx="0" cy="51547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ttore 2 125">
              <a:extLst>
                <a:ext uri="{FF2B5EF4-FFF2-40B4-BE49-F238E27FC236}">
                  <a16:creationId xmlns:a16="http://schemas.microsoft.com/office/drawing/2014/main" id="{43BF83E5-DC8F-B6CF-DF7F-BA92677919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26258" y="4881284"/>
              <a:ext cx="35355" cy="5452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0" name="CasellaDiTesto 126">
                  <a:extLst>
                    <a:ext uri="{FF2B5EF4-FFF2-40B4-BE49-F238E27FC236}">
                      <a16:creationId xmlns:a16="http://schemas.microsoft.com/office/drawing/2014/main" id="{0F767296-B82F-00C2-F1F8-AB000DFECC07}"/>
                    </a:ext>
                  </a:extLst>
                </p:cNvPr>
                <p:cNvSpPr txBox="1"/>
                <p:nvPr/>
              </p:nvSpPr>
              <p:spPr>
                <a:xfrm>
                  <a:off x="8641804" y="4948602"/>
                  <a:ext cx="256574" cy="3190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CH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it-CH" dirty="0"/>
                </a:p>
              </p:txBody>
            </p:sp>
          </mc:Choice>
          <mc:Fallback xmlns="">
            <p:sp>
              <p:nvSpPr>
                <p:cNvPr id="170" name="CasellaDiTesto 126">
                  <a:extLst>
                    <a:ext uri="{FF2B5EF4-FFF2-40B4-BE49-F238E27FC236}">
                      <a16:creationId xmlns:a16="http://schemas.microsoft.com/office/drawing/2014/main" id="{18DA799C-336D-4166-90C7-2FE2DEC397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804" y="4948602"/>
                  <a:ext cx="256574" cy="319054"/>
                </a:xfrm>
                <a:prstGeom prst="rect">
                  <a:avLst/>
                </a:prstGeom>
                <a:blipFill>
                  <a:blip r:embed="rId6"/>
                  <a:stretch>
                    <a:fillRect l="-20000" r="-13333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CasellaDiTesto 127">
                  <a:extLst>
                    <a:ext uri="{FF2B5EF4-FFF2-40B4-BE49-F238E27FC236}">
                      <a16:creationId xmlns:a16="http://schemas.microsoft.com/office/drawing/2014/main" id="{053F4AF1-DB45-4D49-C900-596E1CDFBE49}"/>
                    </a:ext>
                  </a:extLst>
                </p:cNvPr>
                <p:cNvSpPr txBox="1"/>
                <p:nvPr/>
              </p:nvSpPr>
              <p:spPr>
                <a:xfrm>
                  <a:off x="9475190" y="4742782"/>
                  <a:ext cx="183320" cy="38605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CH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it-CH" dirty="0"/>
                </a:p>
              </p:txBody>
            </p:sp>
          </mc:Choice>
          <mc:Fallback xmlns="">
            <p:sp>
              <p:nvSpPr>
                <p:cNvPr id="128" name="CasellaDiTesto 127">
                  <a:extLst>
                    <a:ext uri="{FF2B5EF4-FFF2-40B4-BE49-F238E27FC236}">
                      <a16:creationId xmlns:a16="http://schemas.microsoft.com/office/drawing/2014/main" id="{64272D9B-2D65-4094-B8A2-842EF0833F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75190" y="4742782"/>
                  <a:ext cx="183320" cy="386055"/>
                </a:xfrm>
                <a:prstGeom prst="rect">
                  <a:avLst/>
                </a:prstGeom>
                <a:blipFill>
                  <a:blip r:embed="rId39"/>
                  <a:stretch>
                    <a:fillRect l="-63636" r="-59091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2" name="CasellaDiTesto 128">
                  <a:extLst>
                    <a:ext uri="{FF2B5EF4-FFF2-40B4-BE49-F238E27FC236}">
                      <a16:creationId xmlns:a16="http://schemas.microsoft.com/office/drawing/2014/main" id="{C93FCCAE-898D-2326-2471-BA08395B4D4F}"/>
                    </a:ext>
                  </a:extLst>
                </p:cNvPr>
                <p:cNvSpPr txBox="1"/>
                <p:nvPr/>
              </p:nvSpPr>
              <p:spPr>
                <a:xfrm>
                  <a:off x="8898381" y="4088813"/>
                  <a:ext cx="183320" cy="38605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CH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it-CH" dirty="0"/>
                </a:p>
              </p:txBody>
            </p:sp>
          </mc:Choice>
          <mc:Fallback xmlns="">
            <p:sp>
              <p:nvSpPr>
                <p:cNvPr id="129" name="CasellaDiTesto 128">
                  <a:extLst>
                    <a:ext uri="{FF2B5EF4-FFF2-40B4-BE49-F238E27FC236}">
                      <a16:creationId xmlns:a16="http://schemas.microsoft.com/office/drawing/2014/main" id="{17BA16A6-A5A1-47FF-849D-1FA0247016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98381" y="4088813"/>
                  <a:ext cx="183320" cy="386055"/>
                </a:xfrm>
                <a:prstGeom prst="rect">
                  <a:avLst/>
                </a:prstGeom>
                <a:blipFill>
                  <a:blip r:embed="rId40"/>
                  <a:stretch>
                    <a:fillRect l="-40909" r="-3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D3EC94D8-C7B8-36CB-327C-180F6D10FF0F}"/>
              </a:ext>
            </a:extLst>
          </p:cNvPr>
          <p:cNvSpPr txBox="1"/>
          <p:nvPr/>
        </p:nvSpPr>
        <p:spPr>
          <a:xfrm>
            <a:off x="1270588" y="5692317"/>
            <a:ext cx="3989543" cy="400110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Entangled atomic state preparation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94E9978D-DCF2-866C-6ABC-31E6E314115F}"/>
              </a:ext>
            </a:extLst>
          </p:cNvPr>
          <p:cNvSpPr txBox="1"/>
          <p:nvPr/>
        </p:nvSpPr>
        <p:spPr>
          <a:xfrm>
            <a:off x="7399803" y="5551844"/>
            <a:ext cx="1985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measure </a:t>
            </a:r>
          </a:p>
          <a:p>
            <a:pPr algn="ctr"/>
            <a:r>
              <a:rPr lang="en-US" sz="2000" dirty="0"/>
              <a:t>final state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840D58C-2A25-1A17-C1D3-6BBB53F2F83F}"/>
              </a:ext>
            </a:extLst>
          </p:cNvPr>
          <p:cNvSpPr txBox="1"/>
          <p:nvPr/>
        </p:nvSpPr>
        <p:spPr>
          <a:xfrm>
            <a:off x="5414758" y="5580692"/>
            <a:ext cx="1985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state evolves in the field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D15F3F37-8524-F408-7373-35946AB43616}"/>
              </a:ext>
            </a:extLst>
          </p:cNvPr>
          <p:cNvSpPr/>
          <p:nvPr/>
        </p:nvSpPr>
        <p:spPr>
          <a:xfrm>
            <a:off x="1158844" y="4067202"/>
            <a:ext cx="4256345" cy="2223096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D38E3661-476C-7021-9EFB-FC9B53475D83}"/>
              </a:ext>
            </a:extLst>
          </p:cNvPr>
          <p:cNvSpPr/>
          <p:nvPr/>
        </p:nvSpPr>
        <p:spPr>
          <a:xfrm flipH="1">
            <a:off x="5414758" y="4067200"/>
            <a:ext cx="1986252" cy="2223096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E744F616-2F26-C85D-672C-88EFF20071DD}"/>
              </a:ext>
            </a:extLst>
          </p:cNvPr>
          <p:cNvSpPr/>
          <p:nvPr/>
        </p:nvSpPr>
        <p:spPr>
          <a:xfrm>
            <a:off x="7400232" y="4067200"/>
            <a:ext cx="1986252" cy="2223096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e 107">
            <a:extLst>
              <a:ext uri="{FF2B5EF4-FFF2-40B4-BE49-F238E27FC236}">
                <a16:creationId xmlns:a16="http://schemas.microsoft.com/office/drawing/2014/main" id="{5B6247D8-2471-09EC-9747-CF88F9B6F263}"/>
              </a:ext>
            </a:extLst>
          </p:cNvPr>
          <p:cNvSpPr/>
          <p:nvPr/>
        </p:nvSpPr>
        <p:spPr>
          <a:xfrm>
            <a:off x="7731195" y="4240111"/>
            <a:ext cx="1246910" cy="125218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sz="1600"/>
          </a:p>
        </p:txBody>
      </p:sp>
      <p:sp>
        <p:nvSpPr>
          <p:cNvPr id="188" name="Ovale 107">
            <a:extLst>
              <a:ext uri="{FF2B5EF4-FFF2-40B4-BE49-F238E27FC236}">
                <a16:creationId xmlns:a16="http://schemas.microsoft.com/office/drawing/2014/main" id="{4EEAAA20-8EB0-71E2-C94A-AF9C7388396C}"/>
              </a:ext>
            </a:extLst>
          </p:cNvPr>
          <p:cNvSpPr/>
          <p:nvPr/>
        </p:nvSpPr>
        <p:spPr>
          <a:xfrm>
            <a:off x="5834526" y="4240111"/>
            <a:ext cx="1246910" cy="125218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sz="1600" dirty="0"/>
          </a:p>
        </p:txBody>
      </p:sp>
      <p:sp>
        <p:nvSpPr>
          <p:cNvPr id="190" name="Ovale 107">
            <a:extLst>
              <a:ext uri="{FF2B5EF4-FFF2-40B4-BE49-F238E27FC236}">
                <a16:creationId xmlns:a16="http://schemas.microsoft.com/office/drawing/2014/main" id="{88BF0D3C-899D-D6A0-C910-57C494B172EA}"/>
              </a:ext>
            </a:extLst>
          </p:cNvPr>
          <p:cNvSpPr/>
          <p:nvPr/>
        </p:nvSpPr>
        <p:spPr>
          <a:xfrm>
            <a:off x="3766723" y="4281710"/>
            <a:ext cx="1246910" cy="125218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1" name="TextBox 67">
                <a:extLst>
                  <a:ext uri="{FF2B5EF4-FFF2-40B4-BE49-F238E27FC236}">
                    <a16:creationId xmlns:a16="http://schemas.microsoft.com/office/drawing/2014/main" id="{D4116D1A-B972-3DBA-05B6-C4FDA31D510B}"/>
                  </a:ext>
                </a:extLst>
              </p:cNvPr>
              <p:cNvSpPr txBox="1"/>
              <p:nvPr/>
            </p:nvSpPr>
            <p:spPr>
              <a:xfrm>
                <a:off x="9630335" y="3975340"/>
                <a:ext cx="1518015" cy="664606"/>
              </a:xfrm>
              <a:prstGeom prst="rect">
                <a:avLst/>
              </a:prstGeom>
              <a:noFill/>
              <a:ln w="57150"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CH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it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it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it-CH" sz="20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1" name="TextBox 67">
                <a:extLst>
                  <a:ext uri="{FF2B5EF4-FFF2-40B4-BE49-F238E27FC236}">
                    <a16:creationId xmlns:a16="http://schemas.microsoft.com/office/drawing/2014/main" id="{595CF8DB-32AB-4CD8-9C1D-F1530BEC1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0335" y="3975340"/>
                <a:ext cx="1518015" cy="664606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  <a:ln w="5715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it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" name="Title 1">
            <a:extLst>
              <a:ext uri="{FF2B5EF4-FFF2-40B4-BE49-F238E27FC236}">
                <a16:creationId xmlns:a16="http://schemas.microsoft.com/office/drawing/2014/main" id="{AF7B097F-0E6E-4AA2-85A1-ADC6F7F1A4D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584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H" sz="3600" dirty="0">
                <a:cs typeface="Arial" panose="020B0604020202020204" pitchFamily="34" charset="0"/>
              </a:rPr>
              <a:t>Quantum </a:t>
            </a:r>
            <a:r>
              <a:rPr lang="fr-CH" sz="3600" dirty="0" err="1">
                <a:cs typeface="Arial" panose="020B0604020202020204" pitchFamily="34" charset="0"/>
              </a:rPr>
              <a:t>Metrology</a:t>
            </a:r>
            <a:endParaRPr lang="en-US" sz="3600" dirty="0">
              <a:cs typeface="Arial" panose="020B0604020202020204" pitchFamily="34" charset="0"/>
            </a:endParaRPr>
          </a:p>
        </p:txBody>
      </p:sp>
      <p:pic>
        <p:nvPicPr>
          <p:cNvPr id="161" name="Picture 160">
            <a:extLst>
              <a:ext uri="{FF2B5EF4-FFF2-40B4-BE49-F238E27FC236}">
                <a16:creationId xmlns:a16="http://schemas.microsoft.com/office/drawing/2014/main" id="{8809C49E-7D9C-AFBB-B79F-9DF10F504014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312792" y="4190671"/>
            <a:ext cx="1344622" cy="1434263"/>
          </a:xfrm>
          <a:prstGeom prst="rect">
            <a:avLst/>
          </a:prstGeom>
        </p:spPr>
      </p:pic>
      <p:sp>
        <p:nvSpPr>
          <p:cNvPr id="162" name="Ovale 107">
            <a:extLst>
              <a:ext uri="{FF2B5EF4-FFF2-40B4-BE49-F238E27FC236}">
                <a16:creationId xmlns:a16="http://schemas.microsoft.com/office/drawing/2014/main" id="{B138E57C-2A54-E8CC-28B9-7A3F15400C02}"/>
              </a:ext>
            </a:extLst>
          </p:cNvPr>
          <p:cNvSpPr/>
          <p:nvPr/>
        </p:nvSpPr>
        <p:spPr>
          <a:xfrm>
            <a:off x="1368198" y="4281710"/>
            <a:ext cx="1246910" cy="125218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sz="16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22681FD-2172-63E1-BAE8-E4EDF0C510AF}"/>
              </a:ext>
            </a:extLst>
          </p:cNvPr>
          <p:cNvCxnSpPr/>
          <p:nvPr/>
        </p:nvCxnSpPr>
        <p:spPr>
          <a:xfrm>
            <a:off x="5319925" y="3677402"/>
            <a:ext cx="2074135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9D34587-4EAA-512A-064B-4B487725A348}"/>
                  </a:ext>
                </a:extLst>
              </p:cNvPr>
              <p:cNvSpPr txBox="1"/>
              <p:nvPr/>
            </p:nvSpPr>
            <p:spPr>
              <a:xfrm>
                <a:off x="5414758" y="3298740"/>
                <a:ext cx="198625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CH" sz="1800" b="0" dirty="0"/>
                  <a:t>Sensing time </a:t>
                </a:r>
                <a14:m>
                  <m:oMath xmlns:m="http://schemas.openxmlformats.org/officeDocument/2006/math">
                    <m:r>
                      <a:rPr lang="it-CH" sz="1800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DC45AA8-ABAE-424E-AFD5-4648672FD8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758" y="3298740"/>
                <a:ext cx="1986252" cy="369332"/>
              </a:xfrm>
              <a:prstGeom prst="rect">
                <a:avLst/>
              </a:prstGeom>
              <a:blipFill>
                <a:blip r:embed="rId48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67">
                <a:extLst>
                  <a:ext uri="{FF2B5EF4-FFF2-40B4-BE49-F238E27FC236}">
                    <a16:creationId xmlns:a16="http://schemas.microsoft.com/office/drawing/2014/main" id="{F0F8FB9A-E158-8D50-8ECB-B26148EB6300}"/>
                  </a:ext>
                </a:extLst>
              </p:cNvPr>
              <p:cNvSpPr txBox="1"/>
              <p:nvPr/>
            </p:nvSpPr>
            <p:spPr>
              <a:xfrm>
                <a:off x="1793317" y="3534100"/>
                <a:ext cx="2797303" cy="646331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92D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0" dirty="0">
                    <a:ea typeface="Cambria Math" panose="02040503050406030204" pitchFamily="18" charset="0"/>
                  </a:rPr>
                  <a:t>Evolve under a </a:t>
                </a:r>
              </a:p>
              <a:p>
                <a:pPr algn="ctr"/>
                <a:r>
                  <a:rPr lang="en-US" b="0" dirty="0">
                    <a:ea typeface="Cambria Math" panose="02040503050406030204" pitchFamily="18" charset="0"/>
                  </a:rPr>
                  <a:t>nonlinear Hamiltonian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3" name="TextBox 67">
                <a:extLst>
                  <a:ext uri="{FF2B5EF4-FFF2-40B4-BE49-F238E27FC236}">
                    <a16:creationId xmlns:a16="http://schemas.microsoft.com/office/drawing/2014/main" id="{EBD8FF0D-4D0E-4430-B3CF-49BF29DE2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3317" y="3534100"/>
                <a:ext cx="2797303" cy="646331"/>
              </a:xfrm>
              <a:prstGeom prst="rect">
                <a:avLst/>
              </a:prstGeom>
              <a:blipFill>
                <a:blip r:embed="rId49"/>
                <a:stretch>
                  <a:fillRect t="-1739" b="-8696"/>
                </a:stretch>
              </a:blipFill>
              <a:ln w="57150"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rrow: Right 7">
            <a:extLst>
              <a:ext uri="{FF2B5EF4-FFF2-40B4-BE49-F238E27FC236}">
                <a16:creationId xmlns:a16="http://schemas.microsoft.com/office/drawing/2014/main" id="{856C4022-1A11-7D6A-AAF9-97729D29F7A9}"/>
              </a:ext>
            </a:extLst>
          </p:cNvPr>
          <p:cNvSpPr/>
          <p:nvPr/>
        </p:nvSpPr>
        <p:spPr>
          <a:xfrm flipV="1">
            <a:off x="2941637" y="4819584"/>
            <a:ext cx="616415" cy="135617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F9D9C4-A09F-7D25-1609-B19A2A0B3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9DD69-F7F1-4514-AC15-C4E9A7ECB5DA}" type="slidenum">
              <a:rPr lang="en-US" smtClean="0"/>
              <a:t>8</a:t>
            </a:fld>
            <a:endParaRPr lang="en-US"/>
          </a:p>
        </p:txBody>
      </p:sp>
      <p:sp>
        <p:nvSpPr>
          <p:cNvPr id="2" name="Arrow: Up-Down 1">
            <a:extLst>
              <a:ext uri="{FF2B5EF4-FFF2-40B4-BE49-F238E27FC236}">
                <a16:creationId xmlns:a16="http://schemas.microsoft.com/office/drawing/2014/main" id="{C5F56C12-F915-B873-B5C6-90FFD311ECA2}"/>
              </a:ext>
            </a:extLst>
          </p:cNvPr>
          <p:cNvSpPr/>
          <p:nvPr/>
        </p:nvSpPr>
        <p:spPr>
          <a:xfrm>
            <a:off x="2878666" y="2680049"/>
            <a:ext cx="508000" cy="72285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A0F8AC-1288-A50D-5E6A-1509995FA8E2}"/>
              </a:ext>
            </a:extLst>
          </p:cNvPr>
          <p:cNvSpPr txBox="1"/>
          <p:nvPr/>
        </p:nvSpPr>
        <p:spPr>
          <a:xfrm>
            <a:off x="1801310" y="2202719"/>
            <a:ext cx="2672605" cy="40011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Atom-atom interaction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933170D-8133-3DEB-C8EE-78A7E2443084}"/>
              </a:ext>
            </a:extLst>
          </p:cNvPr>
          <p:cNvSpPr txBox="1"/>
          <p:nvPr/>
        </p:nvSpPr>
        <p:spPr>
          <a:xfrm>
            <a:off x="5168223" y="2198877"/>
            <a:ext cx="2672605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Atom-atom interaction</a:t>
            </a:r>
          </a:p>
        </p:txBody>
      </p:sp>
      <p:sp>
        <p:nvSpPr>
          <p:cNvPr id="55" name="Arrow: Up-Down 54">
            <a:extLst>
              <a:ext uri="{FF2B5EF4-FFF2-40B4-BE49-F238E27FC236}">
                <a16:creationId xmlns:a16="http://schemas.microsoft.com/office/drawing/2014/main" id="{684757D2-A2A6-3997-745C-0E564872FBAB}"/>
              </a:ext>
            </a:extLst>
          </p:cNvPr>
          <p:cNvSpPr/>
          <p:nvPr/>
        </p:nvSpPr>
        <p:spPr>
          <a:xfrm>
            <a:off x="6245580" y="2680048"/>
            <a:ext cx="508000" cy="72285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E5468E-DB23-6E71-7784-983BF99EBE5E}"/>
              </a:ext>
            </a:extLst>
          </p:cNvPr>
          <p:cNvPicPr>
            <a:picLocks noChangeAspect="1"/>
          </p:cNvPicPr>
          <p:nvPr/>
        </p:nvPicPr>
        <p:blipFill rotWithShape="1">
          <a:blip r:embed="rId50"/>
          <a:srcRect l="61197" t="12006" r="16225" b="41716"/>
          <a:stretch/>
        </p:blipFill>
        <p:spPr>
          <a:xfrm>
            <a:off x="2784014" y="765568"/>
            <a:ext cx="1003238" cy="138806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1C31390-5CC2-25E2-C87E-E42A99CE2BED}"/>
              </a:ext>
            </a:extLst>
          </p:cNvPr>
          <p:cNvPicPr>
            <a:picLocks noChangeAspect="1"/>
          </p:cNvPicPr>
          <p:nvPr/>
        </p:nvPicPr>
        <p:blipFill rotWithShape="1">
          <a:blip r:embed="rId50"/>
          <a:srcRect l="18006" t="12945" r="61468" b="43782"/>
          <a:stretch/>
        </p:blipFill>
        <p:spPr>
          <a:xfrm>
            <a:off x="6093237" y="717275"/>
            <a:ext cx="1003238" cy="142773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831547-6C0F-FDC5-81A0-3D5A27FD158D}"/>
              </a:ext>
            </a:extLst>
          </p:cNvPr>
          <p:cNvCxnSpPr>
            <a:cxnSpLocks/>
          </p:cNvCxnSpPr>
          <p:nvPr/>
        </p:nvCxnSpPr>
        <p:spPr>
          <a:xfrm flipH="1">
            <a:off x="5834526" y="1874067"/>
            <a:ext cx="1246910" cy="9415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po 13">
            <a:extLst>
              <a:ext uri="{FF2B5EF4-FFF2-40B4-BE49-F238E27FC236}">
                <a16:creationId xmlns:a16="http://schemas.microsoft.com/office/drawing/2014/main" id="{638056BB-3479-1ADF-6A9F-92C0E578479F}"/>
              </a:ext>
            </a:extLst>
          </p:cNvPr>
          <p:cNvGrpSpPr/>
          <p:nvPr/>
        </p:nvGrpSpPr>
        <p:grpSpPr>
          <a:xfrm>
            <a:off x="8671650" y="485517"/>
            <a:ext cx="2064787" cy="2812335"/>
            <a:chOff x="1236140" y="3409875"/>
            <a:chExt cx="2682717" cy="3216707"/>
          </a:xfrm>
        </p:grpSpPr>
        <p:pic>
          <p:nvPicPr>
            <p:cNvPr id="15" name="Picture 64">
              <a:extLst>
                <a:ext uri="{FF2B5EF4-FFF2-40B4-BE49-F238E27FC236}">
                  <a16:creationId xmlns:a16="http://schemas.microsoft.com/office/drawing/2014/main" id="{3E03C998-3EC6-F6F7-A34E-E9A4101DAE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1"/>
            <a:srcRect l="55616" r="4666" b="4350"/>
            <a:stretch/>
          </p:blipFill>
          <p:spPr>
            <a:xfrm>
              <a:off x="1296864" y="3409875"/>
              <a:ext cx="2484915" cy="3216707"/>
            </a:xfrm>
            <a:prstGeom prst="rect">
              <a:avLst/>
            </a:prstGeom>
          </p:spPr>
        </p:pic>
        <p:sp>
          <p:nvSpPr>
            <p:cNvPr id="16" name="Rettangolo 8">
              <a:extLst>
                <a:ext uri="{FF2B5EF4-FFF2-40B4-BE49-F238E27FC236}">
                  <a16:creationId xmlns:a16="http://schemas.microsoft.com/office/drawing/2014/main" id="{24FAFF41-2281-8705-6AED-92BD86DBD88A}"/>
                </a:ext>
              </a:extLst>
            </p:cNvPr>
            <p:cNvSpPr/>
            <p:nvPr/>
          </p:nvSpPr>
          <p:spPr>
            <a:xfrm>
              <a:off x="1236140" y="4225715"/>
              <a:ext cx="909379" cy="2570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17" name="Rettangolo 12">
              <a:extLst>
                <a:ext uri="{FF2B5EF4-FFF2-40B4-BE49-F238E27FC236}">
                  <a16:creationId xmlns:a16="http://schemas.microsoft.com/office/drawing/2014/main" id="{4AAB9FAF-27C1-6723-2FB5-0E77FA8D7FA3}"/>
                </a:ext>
              </a:extLst>
            </p:cNvPr>
            <p:cNvSpPr/>
            <p:nvPr/>
          </p:nvSpPr>
          <p:spPr>
            <a:xfrm>
              <a:off x="3060441" y="5486400"/>
              <a:ext cx="858416" cy="11401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</p:grpSp>
      <p:grpSp>
        <p:nvGrpSpPr>
          <p:cNvPr id="10" name="Gruppo 1">
            <a:extLst>
              <a:ext uri="{FF2B5EF4-FFF2-40B4-BE49-F238E27FC236}">
                <a16:creationId xmlns:a16="http://schemas.microsoft.com/office/drawing/2014/main" id="{10E80A6F-9B85-5B44-5E9A-49E35D36980E}"/>
              </a:ext>
            </a:extLst>
          </p:cNvPr>
          <p:cNvGrpSpPr/>
          <p:nvPr/>
        </p:nvGrpSpPr>
        <p:grpSpPr>
          <a:xfrm>
            <a:off x="1040452" y="880966"/>
            <a:ext cx="732698" cy="821240"/>
            <a:chOff x="1193785" y="4297730"/>
            <a:chExt cx="732698" cy="821240"/>
          </a:xfrm>
        </p:grpSpPr>
        <p:sp>
          <p:nvSpPr>
            <p:cNvPr id="28" name="Ovale 3">
              <a:extLst>
                <a:ext uri="{FF2B5EF4-FFF2-40B4-BE49-F238E27FC236}">
                  <a16:creationId xmlns:a16="http://schemas.microsoft.com/office/drawing/2014/main" id="{76B14649-A1F8-3FE7-7CED-28A6D9E3552B}"/>
                </a:ext>
              </a:extLst>
            </p:cNvPr>
            <p:cNvSpPr/>
            <p:nvPr/>
          </p:nvSpPr>
          <p:spPr>
            <a:xfrm>
              <a:off x="1378002" y="4457977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29" name="Ovale 5">
              <a:extLst>
                <a:ext uri="{FF2B5EF4-FFF2-40B4-BE49-F238E27FC236}">
                  <a16:creationId xmlns:a16="http://schemas.microsoft.com/office/drawing/2014/main" id="{2EAE5958-C3ED-5326-E235-C59D7FE7A96F}"/>
                </a:ext>
              </a:extLst>
            </p:cNvPr>
            <p:cNvSpPr/>
            <p:nvPr/>
          </p:nvSpPr>
          <p:spPr>
            <a:xfrm>
              <a:off x="1530402" y="4610377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30" name="Ovale 8">
              <a:extLst>
                <a:ext uri="{FF2B5EF4-FFF2-40B4-BE49-F238E27FC236}">
                  <a16:creationId xmlns:a16="http://schemas.microsoft.com/office/drawing/2014/main" id="{14951AB3-3832-DF9D-C4E6-E179141A9530}"/>
                </a:ext>
              </a:extLst>
            </p:cNvPr>
            <p:cNvSpPr/>
            <p:nvPr/>
          </p:nvSpPr>
          <p:spPr>
            <a:xfrm>
              <a:off x="1323826" y="4728959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31" name="Ovale 9">
              <a:extLst>
                <a:ext uri="{FF2B5EF4-FFF2-40B4-BE49-F238E27FC236}">
                  <a16:creationId xmlns:a16="http://schemas.microsoft.com/office/drawing/2014/main" id="{136E8280-CBA8-C1DB-12ED-42B67F41622A}"/>
                </a:ext>
              </a:extLst>
            </p:cNvPr>
            <p:cNvSpPr/>
            <p:nvPr/>
          </p:nvSpPr>
          <p:spPr>
            <a:xfrm>
              <a:off x="1193785" y="4603785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32" name="Ovale 11">
              <a:extLst>
                <a:ext uri="{FF2B5EF4-FFF2-40B4-BE49-F238E27FC236}">
                  <a16:creationId xmlns:a16="http://schemas.microsoft.com/office/drawing/2014/main" id="{3EE6257B-9A17-1750-4829-D7ED5B6CC486}"/>
                </a:ext>
              </a:extLst>
            </p:cNvPr>
            <p:cNvSpPr/>
            <p:nvPr/>
          </p:nvSpPr>
          <p:spPr>
            <a:xfrm>
              <a:off x="1343084" y="4576318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33" name="Ovale 12">
              <a:extLst>
                <a:ext uri="{FF2B5EF4-FFF2-40B4-BE49-F238E27FC236}">
                  <a16:creationId xmlns:a16="http://schemas.microsoft.com/office/drawing/2014/main" id="{E4ECE91B-EC29-F489-A06A-32528B50AA7A}"/>
                </a:ext>
              </a:extLst>
            </p:cNvPr>
            <p:cNvSpPr/>
            <p:nvPr/>
          </p:nvSpPr>
          <p:spPr>
            <a:xfrm rot="20235023">
              <a:off x="1456313" y="4648800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34" name="Ovale 14">
              <a:extLst>
                <a:ext uri="{FF2B5EF4-FFF2-40B4-BE49-F238E27FC236}">
                  <a16:creationId xmlns:a16="http://schemas.microsoft.com/office/drawing/2014/main" id="{C7807D9E-2B0E-5199-C663-4A97E52648D7}"/>
                </a:ext>
              </a:extLst>
            </p:cNvPr>
            <p:cNvSpPr/>
            <p:nvPr/>
          </p:nvSpPr>
          <p:spPr>
            <a:xfrm rot="20235023">
              <a:off x="1608713" y="4801200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35" name="Ovale 15">
              <a:extLst>
                <a:ext uri="{FF2B5EF4-FFF2-40B4-BE49-F238E27FC236}">
                  <a16:creationId xmlns:a16="http://schemas.microsoft.com/office/drawing/2014/main" id="{09C2421D-FC9B-12D1-F7ED-453A182A33FA}"/>
                </a:ext>
              </a:extLst>
            </p:cNvPr>
            <p:cNvSpPr/>
            <p:nvPr/>
          </p:nvSpPr>
          <p:spPr>
            <a:xfrm rot="20235023">
              <a:off x="1402137" y="4919782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36" name="Ovale 16">
              <a:extLst>
                <a:ext uri="{FF2B5EF4-FFF2-40B4-BE49-F238E27FC236}">
                  <a16:creationId xmlns:a16="http://schemas.microsoft.com/office/drawing/2014/main" id="{5E65A2F2-DF8B-9DDB-33D5-0D9C3F6EB7ED}"/>
                </a:ext>
              </a:extLst>
            </p:cNvPr>
            <p:cNvSpPr/>
            <p:nvPr/>
          </p:nvSpPr>
          <p:spPr>
            <a:xfrm rot="20235023">
              <a:off x="1272096" y="4794608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37" name="Ovale 17">
              <a:extLst>
                <a:ext uri="{FF2B5EF4-FFF2-40B4-BE49-F238E27FC236}">
                  <a16:creationId xmlns:a16="http://schemas.microsoft.com/office/drawing/2014/main" id="{5E090B5D-5156-6F63-40B2-7E298F72E5B2}"/>
                </a:ext>
              </a:extLst>
            </p:cNvPr>
            <p:cNvSpPr/>
            <p:nvPr/>
          </p:nvSpPr>
          <p:spPr>
            <a:xfrm rot="20235023">
              <a:off x="1421395" y="4767141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38" name="Ovale 18">
              <a:extLst>
                <a:ext uri="{FF2B5EF4-FFF2-40B4-BE49-F238E27FC236}">
                  <a16:creationId xmlns:a16="http://schemas.microsoft.com/office/drawing/2014/main" id="{98850616-05F0-AC35-BA80-F4F91EF4DFF4}"/>
                </a:ext>
              </a:extLst>
            </p:cNvPr>
            <p:cNvSpPr/>
            <p:nvPr/>
          </p:nvSpPr>
          <p:spPr>
            <a:xfrm>
              <a:off x="1682802" y="4762777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39" name="Ovale 19">
              <a:extLst>
                <a:ext uri="{FF2B5EF4-FFF2-40B4-BE49-F238E27FC236}">
                  <a16:creationId xmlns:a16="http://schemas.microsoft.com/office/drawing/2014/main" id="{8DD5E758-2538-0F74-D45F-204581EB4F6C}"/>
                </a:ext>
              </a:extLst>
            </p:cNvPr>
            <p:cNvSpPr/>
            <p:nvPr/>
          </p:nvSpPr>
          <p:spPr>
            <a:xfrm>
              <a:off x="1476226" y="4881359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40" name="Ovale 20">
              <a:extLst>
                <a:ext uri="{FF2B5EF4-FFF2-40B4-BE49-F238E27FC236}">
                  <a16:creationId xmlns:a16="http://schemas.microsoft.com/office/drawing/2014/main" id="{C80341DB-9CBA-6B14-EE11-5071E8ACFF84}"/>
                </a:ext>
              </a:extLst>
            </p:cNvPr>
            <p:cNvSpPr/>
            <p:nvPr/>
          </p:nvSpPr>
          <p:spPr>
            <a:xfrm>
              <a:off x="1495484" y="4728718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41" name="Ovale 21">
              <a:extLst>
                <a:ext uri="{FF2B5EF4-FFF2-40B4-BE49-F238E27FC236}">
                  <a16:creationId xmlns:a16="http://schemas.microsoft.com/office/drawing/2014/main" id="{3EE9BF70-EC2C-3D5D-E3E4-BE8DA6641575}"/>
                </a:ext>
              </a:extLst>
            </p:cNvPr>
            <p:cNvSpPr/>
            <p:nvPr/>
          </p:nvSpPr>
          <p:spPr>
            <a:xfrm rot="20235023">
              <a:off x="1608713" y="4801200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42" name="Ovale 22">
              <a:extLst>
                <a:ext uri="{FF2B5EF4-FFF2-40B4-BE49-F238E27FC236}">
                  <a16:creationId xmlns:a16="http://schemas.microsoft.com/office/drawing/2014/main" id="{F9AB945E-C8AF-2D21-93F8-8558780913B8}"/>
                </a:ext>
              </a:extLst>
            </p:cNvPr>
            <p:cNvSpPr/>
            <p:nvPr/>
          </p:nvSpPr>
          <p:spPr>
            <a:xfrm rot="20235023">
              <a:off x="1761113" y="4953600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43" name="Ovale 23">
              <a:extLst>
                <a:ext uri="{FF2B5EF4-FFF2-40B4-BE49-F238E27FC236}">
                  <a16:creationId xmlns:a16="http://schemas.microsoft.com/office/drawing/2014/main" id="{B5E1269F-FDD3-F2C7-7B00-6BCB80D9B7A4}"/>
                </a:ext>
              </a:extLst>
            </p:cNvPr>
            <p:cNvSpPr/>
            <p:nvPr/>
          </p:nvSpPr>
          <p:spPr>
            <a:xfrm rot="20235023">
              <a:off x="1573795" y="4919541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44" name="Ovale 24">
              <a:extLst>
                <a:ext uri="{FF2B5EF4-FFF2-40B4-BE49-F238E27FC236}">
                  <a16:creationId xmlns:a16="http://schemas.microsoft.com/office/drawing/2014/main" id="{D12270E6-18F3-0AC5-27E1-5EE4AED73F3B}"/>
                </a:ext>
              </a:extLst>
            </p:cNvPr>
            <p:cNvSpPr/>
            <p:nvPr/>
          </p:nvSpPr>
          <p:spPr>
            <a:xfrm rot="3662043">
              <a:off x="1669259" y="4331789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45" name="Ovale 25">
              <a:extLst>
                <a:ext uri="{FF2B5EF4-FFF2-40B4-BE49-F238E27FC236}">
                  <a16:creationId xmlns:a16="http://schemas.microsoft.com/office/drawing/2014/main" id="{E319785D-0278-4318-C9F3-3C74F93A0B41}"/>
                </a:ext>
              </a:extLst>
            </p:cNvPr>
            <p:cNvSpPr/>
            <p:nvPr/>
          </p:nvSpPr>
          <p:spPr>
            <a:xfrm rot="3662043">
              <a:off x="1462683" y="4450371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46" name="Ovale 26">
              <a:extLst>
                <a:ext uri="{FF2B5EF4-FFF2-40B4-BE49-F238E27FC236}">
                  <a16:creationId xmlns:a16="http://schemas.microsoft.com/office/drawing/2014/main" id="{CD5CAE48-A697-CCA4-683F-A460F3230C92}"/>
                </a:ext>
              </a:extLst>
            </p:cNvPr>
            <p:cNvSpPr/>
            <p:nvPr/>
          </p:nvSpPr>
          <p:spPr>
            <a:xfrm rot="3662043">
              <a:off x="1481941" y="4297730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47" name="Ovale 27">
              <a:extLst>
                <a:ext uri="{FF2B5EF4-FFF2-40B4-BE49-F238E27FC236}">
                  <a16:creationId xmlns:a16="http://schemas.microsoft.com/office/drawing/2014/main" id="{E31B94AE-7651-F010-26F3-9BDD90ABCDEE}"/>
                </a:ext>
              </a:extLst>
            </p:cNvPr>
            <p:cNvSpPr/>
            <p:nvPr/>
          </p:nvSpPr>
          <p:spPr>
            <a:xfrm rot="2297066">
              <a:off x="1595170" y="4370212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48" name="Ovale 28">
              <a:extLst>
                <a:ext uri="{FF2B5EF4-FFF2-40B4-BE49-F238E27FC236}">
                  <a16:creationId xmlns:a16="http://schemas.microsoft.com/office/drawing/2014/main" id="{0CF6A485-A82F-C15A-2112-37D7B94FF6E1}"/>
                </a:ext>
              </a:extLst>
            </p:cNvPr>
            <p:cNvSpPr/>
            <p:nvPr/>
          </p:nvSpPr>
          <p:spPr>
            <a:xfrm rot="2297066">
              <a:off x="1747570" y="4522612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49" name="Ovale 29">
              <a:extLst>
                <a:ext uri="{FF2B5EF4-FFF2-40B4-BE49-F238E27FC236}">
                  <a16:creationId xmlns:a16="http://schemas.microsoft.com/office/drawing/2014/main" id="{480FE394-090C-D593-5BBC-0736986273DD}"/>
                </a:ext>
              </a:extLst>
            </p:cNvPr>
            <p:cNvSpPr/>
            <p:nvPr/>
          </p:nvSpPr>
          <p:spPr>
            <a:xfrm rot="2297066">
              <a:off x="1560252" y="4488553"/>
              <a:ext cx="165370" cy="165370"/>
            </a:xfrm>
            <a:prstGeom prst="ellipse">
              <a:avLst/>
            </a:prstGeom>
            <a:solidFill>
              <a:srgbClr val="9F5FC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</p:grp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5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6EEAF0F-6EAF-EA71-BBCB-C4A65B6C7DE0}"/>
                  </a:ext>
                </a:extLst>
              </p14:cNvPr>
              <p14:cNvContentPartPr/>
              <p14:nvPr/>
            </p14:nvContentPartPr>
            <p14:xfrm>
              <a:off x="867460" y="874754"/>
              <a:ext cx="1001476" cy="926754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6EEAF0F-6EAF-EA71-BBCB-C4A65B6C7DE0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49461" y="856766"/>
                <a:ext cx="1037114" cy="96237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66509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63" presetClass="entr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4" grpId="0" animBg="1"/>
      <p:bldP spid="5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1A2B3-EA85-746B-3E36-2CEBC14E7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AF1E4C2-25BA-8254-DB21-748F09B5E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141"/>
            <a:ext cx="12191999" cy="785440"/>
          </a:xfrm>
        </p:spPr>
        <p:txBody>
          <a:bodyPr/>
          <a:lstStyle/>
          <a:p>
            <a:pPr algn="ctr"/>
            <a:r>
              <a:rPr lang="en-US" dirty="0"/>
              <a:t>System: N atoms coupled to a cavity mode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2568090-97BF-A740-3A78-611D1FA61455}"/>
              </a:ext>
            </a:extLst>
          </p:cNvPr>
          <p:cNvGrpSpPr/>
          <p:nvPr/>
        </p:nvGrpSpPr>
        <p:grpSpPr>
          <a:xfrm>
            <a:off x="2956776" y="1771072"/>
            <a:ext cx="2484915" cy="3596855"/>
            <a:chOff x="8352499" y="3213643"/>
            <a:chExt cx="2484915" cy="359685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655BCD4-E0FC-FA81-058E-7C9673F3C5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5616" r="4666" b="4350"/>
            <a:stretch/>
          </p:blipFill>
          <p:spPr>
            <a:xfrm>
              <a:off x="8352499" y="3350780"/>
              <a:ext cx="2484915" cy="3216707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35F2915-95FD-B068-D587-FD1B5E94B7A9}"/>
                </a:ext>
              </a:extLst>
            </p:cNvPr>
            <p:cNvSpPr txBox="1"/>
            <p:nvPr/>
          </p:nvSpPr>
          <p:spPr>
            <a:xfrm>
              <a:off x="9149051" y="6441166"/>
              <a:ext cx="16883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Drive</a:t>
              </a: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D8A2269-AA98-9263-A9B4-15C42E73974B}"/>
                </a:ext>
              </a:extLst>
            </p:cNvPr>
            <p:cNvSpPr/>
            <p:nvPr/>
          </p:nvSpPr>
          <p:spPr>
            <a:xfrm>
              <a:off x="9476084" y="3213643"/>
              <a:ext cx="118872" cy="484632"/>
            </a:xfrm>
            <a:custGeom>
              <a:avLst/>
              <a:gdLst>
                <a:gd name="connsiteX0" fmla="*/ 138153 w 147297"/>
                <a:gd name="connsiteY0" fmla="*/ 393202 h 393202"/>
                <a:gd name="connsiteX1" fmla="*/ 74145 w 147297"/>
                <a:gd name="connsiteY1" fmla="*/ 384058 h 393202"/>
                <a:gd name="connsiteX2" fmla="*/ 46713 w 147297"/>
                <a:gd name="connsiteY2" fmla="*/ 374914 h 393202"/>
                <a:gd name="connsiteX3" fmla="*/ 37569 w 147297"/>
                <a:gd name="connsiteY3" fmla="*/ 320050 h 393202"/>
                <a:gd name="connsiteX4" fmla="*/ 92433 w 147297"/>
                <a:gd name="connsiteY4" fmla="*/ 274330 h 393202"/>
                <a:gd name="connsiteX5" fmla="*/ 147297 w 147297"/>
                <a:gd name="connsiteY5" fmla="*/ 265186 h 393202"/>
                <a:gd name="connsiteX6" fmla="*/ 101577 w 147297"/>
                <a:gd name="connsiteY6" fmla="*/ 228610 h 393202"/>
                <a:gd name="connsiteX7" fmla="*/ 10137 w 147297"/>
                <a:gd name="connsiteY7" fmla="*/ 173746 h 393202"/>
                <a:gd name="connsiteX8" fmla="*/ 19281 w 147297"/>
                <a:gd name="connsiteY8" fmla="*/ 109738 h 393202"/>
                <a:gd name="connsiteX9" fmla="*/ 110721 w 147297"/>
                <a:gd name="connsiteY9" fmla="*/ 91450 h 393202"/>
                <a:gd name="connsiteX10" fmla="*/ 138153 w 147297"/>
                <a:gd name="connsiteY10" fmla="*/ 73162 h 393202"/>
                <a:gd name="connsiteX11" fmla="*/ 83289 w 147297"/>
                <a:gd name="connsiteY11" fmla="*/ 10 h 39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297" h="393202">
                  <a:moveTo>
                    <a:pt x="138153" y="393202"/>
                  </a:moveTo>
                  <a:cubicBezTo>
                    <a:pt x="116817" y="390154"/>
                    <a:pt x="95279" y="388285"/>
                    <a:pt x="74145" y="384058"/>
                  </a:cubicBezTo>
                  <a:cubicBezTo>
                    <a:pt x="64694" y="382168"/>
                    <a:pt x="51495" y="383283"/>
                    <a:pt x="46713" y="374914"/>
                  </a:cubicBezTo>
                  <a:cubicBezTo>
                    <a:pt x="37514" y="358817"/>
                    <a:pt x="40617" y="338338"/>
                    <a:pt x="37569" y="320050"/>
                  </a:cubicBezTo>
                  <a:cubicBezTo>
                    <a:pt x="50302" y="307317"/>
                    <a:pt x="73337" y="280695"/>
                    <a:pt x="92433" y="274330"/>
                  </a:cubicBezTo>
                  <a:cubicBezTo>
                    <a:pt x="110022" y="268467"/>
                    <a:pt x="129009" y="268234"/>
                    <a:pt x="147297" y="265186"/>
                  </a:cubicBezTo>
                  <a:cubicBezTo>
                    <a:pt x="132057" y="252994"/>
                    <a:pt x="117190" y="240320"/>
                    <a:pt x="101577" y="228610"/>
                  </a:cubicBezTo>
                  <a:cubicBezTo>
                    <a:pt x="76042" y="209459"/>
                    <a:pt x="33726" y="187225"/>
                    <a:pt x="10137" y="173746"/>
                  </a:cubicBezTo>
                  <a:cubicBezTo>
                    <a:pt x="3531" y="153928"/>
                    <a:pt x="-13003" y="125880"/>
                    <a:pt x="19281" y="109738"/>
                  </a:cubicBezTo>
                  <a:cubicBezTo>
                    <a:pt x="47083" y="95837"/>
                    <a:pt x="110721" y="91450"/>
                    <a:pt x="110721" y="91450"/>
                  </a:cubicBezTo>
                  <a:cubicBezTo>
                    <a:pt x="119865" y="85354"/>
                    <a:pt x="140308" y="83938"/>
                    <a:pt x="138153" y="73162"/>
                  </a:cubicBezTo>
                  <a:cubicBezTo>
                    <a:pt x="123006" y="-2575"/>
                    <a:pt x="117776" y="10"/>
                    <a:pt x="83289" y="10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8D30BC6-FB97-A162-CBA8-17643E9B4D81}"/>
                    </a:ext>
                  </a:extLst>
                </p:cNvPr>
                <p:cNvSpPr txBox="1"/>
                <p:nvPr/>
              </p:nvSpPr>
              <p:spPr>
                <a:xfrm>
                  <a:off x="9378696" y="3240085"/>
                  <a:ext cx="61874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710ACCC-7443-768B-B939-26F8E2BBDB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78696" y="3240085"/>
                  <a:ext cx="618745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D22CA8B-B361-F115-3A6F-72406266BA90}"/>
                </a:ext>
              </a:extLst>
            </p:cNvPr>
            <p:cNvSpPr/>
            <p:nvPr/>
          </p:nvSpPr>
          <p:spPr>
            <a:xfrm rot="2564003">
              <a:off x="9762739" y="4346459"/>
              <a:ext cx="118872" cy="484632"/>
            </a:xfrm>
            <a:custGeom>
              <a:avLst/>
              <a:gdLst>
                <a:gd name="connsiteX0" fmla="*/ 138153 w 147297"/>
                <a:gd name="connsiteY0" fmla="*/ 393202 h 393202"/>
                <a:gd name="connsiteX1" fmla="*/ 74145 w 147297"/>
                <a:gd name="connsiteY1" fmla="*/ 384058 h 393202"/>
                <a:gd name="connsiteX2" fmla="*/ 46713 w 147297"/>
                <a:gd name="connsiteY2" fmla="*/ 374914 h 393202"/>
                <a:gd name="connsiteX3" fmla="*/ 37569 w 147297"/>
                <a:gd name="connsiteY3" fmla="*/ 320050 h 393202"/>
                <a:gd name="connsiteX4" fmla="*/ 92433 w 147297"/>
                <a:gd name="connsiteY4" fmla="*/ 274330 h 393202"/>
                <a:gd name="connsiteX5" fmla="*/ 147297 w 147297"/>
                <a:gd name="connsiteY5" fmla="*/ 265186 h 393202"/>
                <a:gd name="connsiteX6" fmla="*/ 101577 w 147297"/>
                <a:gd name="connsiteY6" fmla="*/ 228610 h 393202"/>
                <a:gd name="connsiteX7" fmla="*/ 10137 w 147297"/>
                <a:gd name="connsiteY7" fmla="*/ 173746 h 393202"/>
                <a:gd name="connsiteX8" fmla="*/ 19281 w 147297"/>
                <a:gd name="connsiteY8" fmla="*/ 109738 h 393202"/>
                <a:gd name="connsiteX9" fmla="*/ 110721 w 147297"/>
                <a:gd name="connsiteY9" fmla="*/ 91450 h 393202"/>
                <a:gd name="connsiteX10" fmla="*/ 138153 w 147297"/>
                <a:gd name="connsiteY10" fmla="*/ 73162 h 393202"/>
                <a:gd name="connsiteX11" fmla="*/ 83289 w 147297"/>
                <a:gd name="connsiteY11" fmla="*/ 10 h 39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297" h="393202">
                  <a:moveTo>
                    <a:pt x="138153" y="393202"/>
                  </a:moveTo>
                  <a:cubicBezTo>
                    <a:pt x="116817" y="390154"/>
                    <a:pt x="95279" y="388285"/>
                    <a:pt x="74145" y="384058"/>
                  </a:cubicBezTo>
                  <a:cubicBezTo>
                    <a:pt x="64694" y="382168"/>
                    <a:pt x="51495" y="383283"/>
                    <a:pt x="46713" y="374914"/>
                  </a:cubicBezTo>
                  <a:cubicBezTo>
                    <a:pt x="37514" y="358817"/>
                    <a:pt x="40617" y="338338"/>
                    <a:pt x="37569" y="320050"/>
                  </a:cubicBezTo>
                  <a:cubicBezTo>
                    <a:pt x="50302" y="307317"/>
                    <a:pt x="73337" y="280695"/>
                    <a:pt x="92433" y="274330"/>
                  </a:cubicBezTo>
                  <a:cubicBezTo>
                    <a:pt x="110022" y="268467"/>
                    <a:pt x="129009" y="268234"/>
                    <a:pt x="147297" y="265186"/>
                  </a:cubicBezTo>
                  <a:cubicBezTo>
                    <a:pt x="132057" y="252994"/>
                    <a:pt x="117190" y="240320"/>
                    <a:pt x="101577" y="228610"/>
                  </a:cubicBezTo>
                  <a:cubicBezTo>
                    <a:pt x="76042" y="209459"/>
                    <a:pt x="33726" y="187225"/>
                    <a:pt x="10137" y="173746"/>
                  </a:cubicBezTo>
                  <a:cubicBezTo>
                    <a:pt x="3531" y="153928"/>
                    <a:pt x="-13003" y="125880"/>
                    <a:pt x="19281" y="109738"/>
                  </a:cubicBezTo>
                  <a:cubicBezTo>
                    <a:pt x="47083" y="95837"/>
                    <a:pt x="110721" y="91450"/>
                    <a:pt x="110721" y="91450"/>
                  </a:cubicBezTo>
                  <a:cubicBezTo>
                    <a:pt x="119865" y="85354"/>
                    <a:pt x="140308" y="83938"/>
                    <a:pt x="138153" y="73162"/>
                  </a:cubicBezTo>
                  <a:cubicBezTo>
                    <a:pt x="123006" y="-2575"/>
                    <a:pt x="117776" y="10"/>
                    <a:pt x="83289" y="10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7715F29-05F6-8FB2-D5DD-2067743F3DE5}"/>
                    </a:ext>
                  </a:extLst>
                </p:cNvPr>
                <p:cNvSpPr txBox="1"/>
                <p:nvPr/>
              </p:nvSpPr>
              <p:spPr>
                <a:xfrm>
                  <a:off x="9786911" y="4442242"/>
                  <a:ext cx="61874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3B6B0BB-61E5-2125-DCA3-361F863CE1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86911" y="4442242"/>
                  <a:ext cx="618745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7D9A683-5CB3-AE08-57EC-FE09D680796E}"/>
              </a:ext>
            </a:extLst>
          </p:cNvPr>
          <p:cNvGrpSpPr/>
          <p:nvPr/>
        </p:nvGrpSpPr>
        <p:grpSpPr>
          <a:xfrm>
            <a:off x="6250236" y="2255704"/>
            <a:ext cx="3261516" cy="2544896"/>
            <a:chOff x="6096000" y="2218270"/>
            <a:chExt cx="3261516" cy="254489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F9EE3DA-F034-2712-41AB-CED0ED7093C3}"/>
                </a:ext>
              </a:extLst>
            </p:cNvPr>
            <p:cNvGrpSpPr/>
            <p:nvPr/>
          </p:nvGrpSpPr>
          <p:grpSpPr>
            <a:xfrm>
              <a:off x="6096000" y="2218270"/>
              <a:ext cx="3261516" cy="2544896"/>
              <a:chOff x="-2536013" y="-1654629"/>
              <a:chExt cx="6726991" cy="368402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84EFDDA-0DFB-F978-9F85-2183CBEE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2536013" y="-1123823"/>
                <a:ext cx="6325482" cy="3153214"/>
              </a:xfrm>
              <a:prstGeom prst="rect">
                <a:avLst/>
              </a:prstGeom>
            </p:spPr>
          </p:pic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FF815E06-D287-756D-A355-2B44AD251E8E}"/>
                  </a:ext>
                </a:extLst>
              </p:cNvPr>
              <p:cNvSpPr/>
              <p:nvPr/>
            </p:nvSpPr>
            <p:spPr>
              <a:xfrm>
                <a:off x="-2365828" y="-1654629"/>
                <a:ext cx="6556806" cy="1683659"/>
              </a:xfrm>
              <a:custGeom>
                <a:avLst/>
                <a:gdLst>
                  <a:gd name="connsiteX0" fmla="*/ 130629 w 6467421"/>
                  <a:gd name="connsiteY0" fmla="*/ 653143 h 1683658"/>
                  <a:gd name="connsiteX1" fmla="*/ 420915 w 6467421"/>
                  <a:gd name="connsiteY1" fmla="*/ 812800 h 1683658"/>
                  <a:gd name="connsiteX2" fmla="*/ 754743 w 6467421"/>
                  <a:gd name="connsiteY2" fmla="*/ 1001486 h 1683658"/>
                  <a:gd name="connsiteX3" fmla="*/ 1204686 w 6467421"/>
                  <a:gd name="connsiteY3" fmla="*/ 1161143 h 1683658"/>
                  <a:gd name="connsiteX4" fmla="*/ 1538515 w 6467421"/>
                  <a:gd name="connsiteY4" fmla="*/ 1204686 h 1683658"/>
                  <a:gd name="connsiteX5" fmla="*/ 2220686 w 6467421"/>
                  <a:gd name="connsiteY5" fmla="*/ 1117600 h 1683658"/>
                  <a:gd name="connsiteX6" fmla="*/ 2278743 w 6467421"/>
                  <a:gd name="connsiteY6" fmla="*/ 1045029 h 1683658"/>
                  <a:gd name="connsiteX7" fmla="*/ 2365829 w 6467421"/>
                  <a:gd name="connsiteY7" fmla="*/ 783772 h 1683658"/>
                  <a:gd name="connsiteX8" fmla="*/ 2525486 w 6467421"/>
                  <a:gd name="connsiteY8" fmla="*/ 711200 h 1683658"/>
                  <a:gd name="connsiteX9" fmla="*/ 2598058 w 6467421"/>
                  <a:gd name="connsiteY9" fmla="*/ 682172 h 1683658"/>
                  <a:gd name="connsiteX10" fmla="*/ 2728686 w 6467421"/>
                  <a:gd name="connsiteY10" fmla="*/ 653143 h 1683658"/>
                  <a:gd name="connsiteX11" fmla="*/ 2844800 w 6467421"/>
                  <a:gd name="connsiteY11" fmla="*/ 609600 h 1683658"/>
                  <a:gd name="connsiteX12" fmla="*/ 2888343 w 6467421"/>
                  <a:gd name="connsiteY12" fmla="*/ 595086 h 1683658"/>
                  <a:gd name="connsiteX13" fmla="*/ 3309258 w 6467421"/>
                  <a:gd name="connsiteY13" fmla="*/ 609600 h 1683658"/>
                  <a:gd name="connsiteX14" fmla="*/ 3352800 w 6467421"/>
                  <a:gd name="connsiteY14" fmla="*/ 638629 h 1683658"/>
                  <a:gd name="connsiteX15" fmla="*/ 3541486 w 6467421"/>
                  <a:gd name="connsiteY15" fmla="*/ 899886 h 1683658"/>
                  <a:gd name="connsiteX16" fmla="*/ 3614058 w 6467421"/>
                  <a:gd name="connsiteY16" fmla="*/ 957943 h 1683658"/>
                  <a:gd name="connsiteX17" fmla="*/ 3672115 w 6467421"/>
                  <a:gd name="connsiteY17" fmla="*/ 1045029 h 1683658"/>
                  <a:gd name="connsiteX18" fmla="*/ 3701143 w 6467421"/>
                  <a:gd name="connsiteY18" fmla="*/ 1146629 h 1683658"/>
                  <a:gd name="connsiteX19" fmla="*/ 3904343 w 6467421"/>
                  <a:gd name="connsiteY19" fmla="*/ 1277258 h 1683658"/>
                  <a:gd name="connsiteX20" fmla="*/ 3991429 w 6467421"/>
                  <a:gd name="connsiteY20" fmla="*/ 1291772 h 1683658"/>
                  <a:gd name="connsiteX21" fmla="*/ 4325258 w 6467421"/>
                  <a:gd name="connsiteY21" fmla="*/ 1320800 h 1683658"/>
                  <a:gd name="connsiteX22" fmla="*/ 4528458 w 6467421"/>
                  <a:gd name="connsiteY22" fmla="*/ 1378858 h 1683658"/>
                  <a:gd name="connsiteX23" fmla="*/ 4630058 w 6467421"/>
                  <a:gd name="connsiteY23" fmla="*/ 1451429 h 1683658"/>
                  <a:gd name="connsiteX24" fmla="*/ 4760686 w 6467421"/>
                  <a:gd name="connsiteY24" fmla="*/ 1480458 h 1683658"/>
                  <a:gd name="connsiteX25" fmla="*/ 4949372 w 6467421"/>
                  <a:gd name="connsiteY25" fmla="*/ 1524000 h 1683658"/>
                  <a:gd name="connsiteX26" fmla="*/ 5123543 w 6467421"/>
                  <a:gd name="connsiteY26" fmla="*/ 1553029 h 1683658"/>
                  <a:gd name="connsiteX27" fmla="*/ 5355772 w 6467421"/>
                  <a:gd name="connsiteY27" fmla="*/ 1596572 h 1683658"/>
                  <a:gd name="connsiteX28" fmla="*/ 5486400 w 6467421"/>
                  <a:gd name="connsiteY28" fmla="*/ 1625600 h 1683658"/>
                  <a:gd name="connsiteX29" fmla="*/ 5646058 w 6467421"/>
                  <a:gd name="connsiteY29" fmla="*/ 1654629 h 1683658"/>
                  <a:gd name="connsiteX30" fmla="*/ 5791200 w 6467421"/>
                  <a:gd name="connsiteY30" fmla="*/ 1683658 h 1683658"/>
                  <a:gd name="connsiteX31" fmla="*/ 6125029 w 6467421"/>
                  <a:gd name="connsiteY31" fmla="*/ 1640115 h 1683658"/>
                  <a:gd name="connsiteX32" fmla="*/ 6154058 w 6467421"/>
                  <a:gd name="connsiteY32" fmla="*/ 1567543 h 1683658"/>
                  <a:gd name="connsiteX33" fmla="*/ 6168572 w 6467421"/>
                  <a:gd name="connsiteY33" fmla="*/ 1422400 h 1683658"/>
                  <a:gd name="connsiteX34" fmla="*/ 6299200 w 6467421"/>
                  <a:gd name="connsiteY34" fmla="*/ 1059543 h 1683658"/>
                  <a:gd name="connsiteX35" fmla="*/ 6284686 w 6467421"/>
                  <a:gd name="connsiteY35" fmla="*/ 885372 h 1683658"/>
                  <a:gd name="connsiteX36" fmla="*/ 6139543 w 6467421"/>
                  <a:gd name="connsiteY36" fmla="*/ 696686 h 1683658"/>
                  <a:gd name="connsiteX37" fmla="*/ 6037943 w 6467421"/>
                  <a:gd name="connsiteY37" fmla="*/ 566058 h 1683658"/>
                  <a:gd name="connsiteX38" fmla="*/ 5791200 w 6467421"/>
                  <a:gd name="connsiteY38" fmla="*/ 493486 h 1683658"/>
                  <a:gd name="connsiteX39" fmla="*/ 5544458 w 6467421"/>
                  <a:gd name="connsiteY39" fmla="*/ 420915 h 1683658"/>
                  <a:gd name="connsiteX40" fmla="*/ 4542972 w 6467421"/>
                  <a:gd name="connsiteY40" fmla="*/ 435429 h 1683658"/>
                  <a:gd name="connsiteX41" fmla="*/ 4601029 w 6467421"/>
                  <a:gd name="connsiteY41" fmla="*/ 420915 h 1683658"/>
                  <a:gd name="connsiteX42" fmla="*/ 4746172 w 6467421"/>
                  <a:gd name="connsiteY42" fmla="*/ 391886 h 1683658"/>
                  <a:gd name="connsiteX43" fmla="*/ 5254172 w 6467421"/>
                  <a:gd name="connsiteY43" fmla="*/ 449943 h 1683658"/>
                  <a:gd name="connsiteX44" fmla="*/ 5515429 w 6467421"/>
                  <a:gd name="connsiteY44" fmla="*/ 537029 h 1683658"/>
                  <a:gd name="connsiteX45" fmla="*/ 5733143 w 6467421"/>
                  <a:gd name="connsiteY45" fmla="*/ 595086 h 1683658"/>
                  <a:gd name="connsiteX46" fmla="*/ 5907315 w 6467421"/>
                  <a:gd name="connsiteY46" fmla="*/ 682172 h 1683658"/>
                  <a:gd name="connsiteX47" fmla="*/ 5994400 w 6467421"/>
                  <a:gd name="connsiteY47" fmla="*/ 740229 h 1683658"/>
                  <a:gd name="connsiteX48" fmla="*/ 6125029 w 6467421"/>
                  <a:gd name="connsiteY48" fmla="*/ 798286 h 1683658"/>
                  <a:gd name="connsiteX49" fmla="*/ 6458858 w 6467421"/>
                  <a:gd name="connsiteY49" fmla="*/ 740229 h 1683658"/>
                  <a:gd name="connsiteX50" fmla="*/ 6444343 w 6467421"/>
                  <a:gd name="connsiteY50" fmla="*/ 667658 h 1683658"/>
                  <a:gd name="connsiteX51" fmla="*/ 6371772 w 6467421"/>
                  <a:gd name="connsiteY51" fmla="*/ 493486 h 1683658"/>
                  <a:gd name="connsiteX52" fmla="*/ 6328229 w 6467421"/>
                  <a:gd name="connsiteY52" fmla="*/ 420915 h 1683658"/>
                  <a:gd name="connsiteX53" fmla="*/ 5936343 w 6467421"/>
                  <a:gd name="connsiteY53" fmla="*/ 159658 h 1683658"/>
                  <a:gd name="connsiteX54" fmla="*/ 5704115 w 6467421"/>
                  <a:gd name="connsiteY54" fmla="*/ 101600 h 1683658"/>
                  <a:gd name="connsiteX55" fmla="*/ 4005943 w 6467421"/>
                  <a:gd name="connsiteY55" fmla="*/ 29029 h 1683658"/>
                  <a:gd name="connsiteX56" fmla="*/ 3628572 w 6467421"/>
                  <a:gd name="connsiteY56" fmla="*/ 0 h 1683658"/>
                  <a:gd name="connsiteX57" fmla="*/ 2061029 w 6467421"/>
                  <a:gd name="connsiteY57" fmla="*/ 29029 h 1683658"/>
                  <a:gd name="connsiteX58" fmla="*/ 1698172 w 6467421"/>
                  <a:gd name="connsiteY58" fmla="*/ 87086 h 1683658"/>
                  <a:gd name="connsiteX59" fmla="*/ 1364343 w 6467421"/>
                  <a:gd name="connsiteY59" fmla="*/ 130629 h 1683658"/>
                  <a:gd name="connsiteX60" fmla="*/ 1103086 w 6467421"/>
                  <a:gd name="connsiteY60" fmla="*/ 159658 h 1683658"/>
                  <a:gd name="connsiteX61" fmla="*/ 783772 w 6467421"/>
                  <a:gd name="connsiteY61" fmla="*/ 217715 h 1683658"/>
                  <a:gd name="connsiteX62" fmla="*/ 667658 w 6467421"/>
                  <a:gd name="connsiteY62" fmla="*/ 246743 h 1683658"/>
                  <a:gd name="connsiteX63" fmla="*/ 290286 w 6467421"/>
                  <a:gd name="connsiteY63" fmla="*/ 348343 h 1683658"/>
                  <a:gd name="connsiteX64" fmla="*/ 203200 w 6467421"/>
                  <a:gd name="connsiteY64" fmla="*/ 377372 h 1683658"/>
                  <a:gd name="connsiteX65" fmla="*/ 159658 w 6467421"/>
                  <a:gd name="connsiteY65" fmla="*/ 406400 h 1683658"/>
                  <a:gd name="connsiteX66" fmla="*/ 87086 w 6467421"/>
                  <a:gd name="connsiteY66" fmla="*/ 493486 h 1683658"/>
                  <a:gd name="connsiteX67" fmla="*/ 0 w 6467421"/>
                  <a:gd name="connsiteY67" fmla="*/ 624115 h 1683658"/>
                  <a:gd name="connsiteX0" fmla="*/ 130629 w 6467421"/>
                  <a:gd name="connsiteY0" fmla="*/ 653143 h 1683658"/>
                  <a:gd name="connsiteX1" fmla="*/ 420915 w 6467421"/>
                  <a:gd name="connsiteY1" fmla="*/ 812800 h 1683658"/>
                  <a:gd name="connsiteX2" fmla="*/ 754743 w 6467421"/>
                  <a:gd name="connsiteY2" fmla="*/ 1001486 h 1683658"/>
                  <a:gd name="connsiteX3" fmla="*/ 1204686 w 6467421"/>
                  <a:gd name="connsiteY3" fmla="*/ 1161143 h 1683658"/>
                  <a:gd name="connsiteX4" fmla="*/ 1538515 w 6467421"/>
                  <a:gd name="connsiteY4" fmla="*/ 1204686 h 1683658"/>
                  <a:gd name="connsiteX5" fmla="*/ 2220686 w 6467421"/>
                  <a:gd name="connsiteY5" fmla="*/ 1117600 h 1683658"/>
                  <a:gd name="connsiteX6" fmla="*/ 2278743 w 6467421"/>
                  <a:gd name="connsiteY6" fmla="*/ 1045029 h 1683658"/>
                  <a:gd name="connsiteX7" fmla="*/ 2365829 w 6467421"/>
                  <a:gd name="connsiteY7" fmla="*/ 783772 h 1683658"/>
                  <a:gd name="connsiteX8" fmla="*/ 2525486 w 6467421"/>
                  <a:gd name="connsiteY8" fmla="*/ 711200 h 1683658"/>
                  <a:gd name="connsiteX9" fmla="*/ 2598058 w 6467421"/>
                  <a:gd name="connsiteY9" fmla="*/ 682172 h 1683658"/>
                  <a:gd name="connsiteX10" fmla="*/ 2728686 w 6467421"/>
                  <a:gd name="connsiteY10" fmla="*/ 653143 h 1683658"/>
                  <a:gd name="connsiteX11" fmla="*/ 2844800 w 6467421"/>
                  <a:gd name="connsiteY11" fmla="*/ 609600 h 1683658"/>
                  <a:gd name="connsiteX12" fmla="*/ 2888343 w 6467421"/>
                  <a:gd name="connsiteY12" fmla="*/ 595086 h 1683658"/>
                  <a:gd name="connsiteX13" fmla="*/ 3309258 w 6467421"/>
                  <a:gd name="connsiteY13" fmla="*/ 609600 h 1683658"/>
                  <a:gd name="connsiteX14" fmla="*/ 3352800 w 6467421"/>
                  <a:gd name="connsiteY14" fmla="*/ 638629 h 1683658"/>
                  <a:gd name="connsiteX15" fmla="*/ 3541486 w 6467421"/>
                  <a:gd name="connsiteY15" fmla="*/ 899886 h 1683658"/>
                  <a:gd name="connsiteX16" fmla="*/ 3614058 w 6467421"/>
                  <a:gd name="connsiteY16" fmla="*/ 957943 h 1683658"/>
                  <a:gd name="connsiteX17" fmla="*/ 3672115 w 6467421"/>
                  <a:gd name="connsiteY17" fmla="*/ 1045029 h 1683658"/>
                  <a:gd name="connsiteX18" fmla="*/ 3701143 w 6467421"/>
                  <a:gd name="connsiteY18" fmla="*/ 1146629 h 1683658"/>
                  <a:gd name="connsiteX19" fmla="*/ 3904343 w 6467421"/>
                  <a:gd name="connsiteY19" fmla="*/ 1277258 h 1683658"/>
                  <a:gd name="connsiteX20" fmla="*/ 3991429 w 6467421"/>
                  <a:gd name="connsiteY20" fmla="*/ 1291772 h 1683658"/>
                  <a:gd name="connsiteX21" fmla="*/ 4325258 w 6467421"/>
                  <a:gd name="connsiteY21" fmla="*/ 1320800 h 1683658"/>
                  <a:gd name="connsiteX22" fmla="*/ 4528458 w 6467421"/>
                  <a:gd name="connsiteY22" fmla="*/ 1378858 h 1683658"/>
                  <a:gd name="connsiteX23" fmla="*/ 4630058 w 6467421"/>
                  <a:gd name="connsiteY23" fmla="*/ 1451429 h 1683658"/>
                  <a:gd name="connsiteX24" fmla="*/ 4760686 w 6467421"/>
                  <a:gd name="connsiteY24" fmla="*/ 1480458 h 1683658"/>
                  <a:gd name="connsiteX25" fmla="*/ 4949372 w 6467421"/>
                  <a:gd name="connsiteY25" fmla="*/ 1524000 h 1683658"/>
                  <a:gd name="connsiteX26" fmla="*/ 5123543 w 6467421"/>
                  <a:gd name="connsiteY26" fmla="*/ 1553029 h 1683658"/>
                  <a:gd name="connsiteX27" fmla="*/ 5355772 w 6467421"/>
                  <a:gd name="connsiteY27" fmla="*/ 1596572 h 1683658"/>
                  <a:gd name="connsiteX28" fmla="*/ 5486400 w 6467421"/>
                  <a:gd name="connsiteY28" fmla="*/ 1625600 h 1683658"/>
                  <a:gd name="connsiteX29" fmla="*/ 5646058 w 6467421"/>
                  <a:gd name="connsiteY29" fmla="*/ 1654629 h 1683658"/>
                  <a:gd name="connsiteX30" fmla="*/ 5791200 w 6467421"/>
                  <a:gd name="connsiteY30" fmla="*/ 1683658 h 1683658"/>
                  <a:gd name="connsiteX31" fmla="*/ 6125029 w 6467421"/>
                  <a:gd name="connsiteY31" fmla="*/ 1640115 h 1683658"/>
                  <a:gd name="connsiteX32" fmla="*/ 6154058 w 6467421"/>
                  <a:gd name="connsiteY32" fmla="*/ 1567543 h 1683658"/>
                  <a:gd name="connsiteX33" fmla="*/ 6168572 w 6467421"/>
                  <a:gd name="connsiteY33" fmla="*/ 1422400 h 1683658"/>
                  <a:gd name="connsiteX34" fmla="*/ 6299200 w 6467421"/>
                  <a:gd name="connsiteY34" fmla="*/ 1059543 h 1683658"/>
                  <a:gd name="connsiteX35" fmla="*/ 6284686 w 6467421"/>
                  <a:gd name="connsiteY35" fmla="*/ 885372 h 1683658"/>
                  <a:gd name="connsiteX36" fmla="*/ 6139543 w 6467421"/>
                  <a:gd name="connsiteY36" fmla="*/ 696686 h 1683658"/>
                  <a:gd name="connsiteX37" fmla="*/ 6037943 w 6467421"/>
                  <a:gd name="connsiteY37" fmla="*/ 566058 h 1683658"/>
                  <a:gd name="connsiteX38" fmla="*/ 5791200 w 6467421"/>
                  <a:gd name="connsiteY38" fmla="*/ 493486 h 1683658"/>
                  <a:gd name="connsiteX39" fmla="*/ 5544458 w 6467421"/>
                  <a:gd name="connsiteY39" fmla="*/ 420915 h 1683658"/>
                  <a:gd name="connsiteX40" fmla="*/ 4542972 w 6467421"/>
                  <a:gd name="connsiteY40" fmla="*/ 435429 h 1683658"/>
                  <a:gd name="connsiteX41" fmla="*/ 4601029 w 6467421"/>
                  <a:gd name="connsiteY41" fmla="*/ 420915 h 1683658"/>
                  <a:gd name="connsiteX42" fmla="*/ 4746172 w 6467421"/>
                  <a:gd name="connsiteY42" fmla="*/ 391886 h 1683658"/>
                  <a:gd name="connsiteX43" fmla="*/ 5254172 w 6467421"/>
                  <a:gd name="connsiteY43" fmla="*/ 449943 h 1683658"/>
                  <a:gd name="connsiteX44" fmla="*/ 5689600 w 6467421"/>
                  <a:gd name="connsiteY44" fmla="*/ 377372 h 1683658"/>
                  <a:gd name="connsiteX45" fmla="*/ 5733143 w 6467421"/>
                  <a:gd name="connsiteY45" fmla="*/ 595086 h 1683658"/>
                  <a:gd name="connsiteX46" fmla="*/ 5907315 w 6467421"/>
                  <a:gd name="connsiteY46" fmla="*/ 682172 h 1683658"/>
                  <a:gd name="connsiteX47" fmla="*/ 5994400 w 6467421"/>
                  <a:gd name="connsiteY47" fmla="*/ 740229 h 1683658"/>
                  <a:gd name="connsiteX48" fmla="*/ 6125029 w 6467421"/>
                  <a:gd name="connsiteY48" fmla="*/ 798286 h 1683658"/>
                  <a:gd name="connsiteX49" fmla="*/ 6458858 w 6467421"/>
                  <a:gd name="connsiteY49" fmla="*/ 740229 h 1683658"/>
                  <a:gd name="connsiteX50" fmla="*/ 6444343 w 6467421"/>
                  <a:gd name="connsiteY50" fmla="*/ 667658 h 1683658"/>
                  <a:gd name="connsiteX51" fmla="*/ 6371772 w 6467421"/>
                  <a:gd name="connsiteY51" fmla="*/ 493486 h 1683658"/>
                  <a:gd name="connsiteX52" fmla="*/ 6328229 w 6467421"/>
                  <a:gd name="connsiteY52" fmla="*/ 420915 h 1683658"/>
                  <a:gd name="connsiteX53" fmla="*/ 5936343 w 6467421"/>
                  <a:gd name="connsiteY53" fmla="*/ 159658 h 1683658"/>
                  <a:gd name="connsiteX54" fmla="*/ 5704115 w 6467421"/>
                  <a:gd name="connsiteY54" fmla="*/ 101600 h 1683658"/>
                  <a:gd name="connsiteX55" fmla="*/ 4005943 w 6467421"/>
                  <a:gd name="connsiteY55" fmla="*/ 29029 h 1683658"/>
                  <a:gd name="connsiteX56" fmla="*/ 3628572 w 6467421"/>
                  <a:gd name="connsiteY56" fmla="*/ 0 h 1683658"/>
                  <a:gd name="connsiteX57" fmla="*/ 2061029 w 6467421"/>
                  <a:gd name="connsiteY57" fmla="*/ 29029 h 1683658"/>
                  <a:gd name="connsiteX58" fmla="*/ 1698172 w 6467421"/>
                  <a:gd name="connsiteY58" fmla="*/ 87086 h 1683658"/>
                  <a:gd name="connsiteX59" fmla="*/ 1364343 w 6467421"/>
                  <a:gd name="connsiteY59" fmla="*/ 130629 h 1683658"/>
                  <a:gd name="connsiteX60" fmla="*/ 1103086 w 6467421"/>
                  <a:gd name="connsiteY60" fmla="*/ 159658 h 1683658"/>
                  <a:gd name="connsiteX61" fmla="*/ 783772 w 6467421"/>
                  <a:gd name="connsiteY61" fmla="*/ 217715 h 1683658"/>
                  <a:gd name="connsiteX62" fmla="*/ 667658 w 6467421"/>
                  <a:gd name="connsiteY62" fmla="*/ 246743 h 1683658"/>
                  <a:gd name="connsiteX63" fmla="*/ 290286 w 6467421"/>
                  <a:gd name="connsiteY63" fmla="*/ 348343 h 1683658"/>
                  <a:gd name="connsiteX64" fmla="*/ 203200 w 6467421"/>
                  <a:gd name="connsiteY64" fmla="*/ 377372 h 1683658"/>
                  <a:gd name="connsiteX65" fmla="*/ 159658 w 6467421"/>
                  <a:gd name="connsiteY65" fmla="*/ 406400 h 1683658"/>
                  <a:gd name="connsiteX66" fmla="*/ 87086 w 6467421"/>
                  <a:gd name="connsiteY66" fmla="*/ 493486 h 1683658"/>
                  <a:gd name="connsiteX67" fmla="*/ 0 w 6467421"/>
                  <a:gd name="connsiteY67" fmla="*/ 624115 h 1683658"/>
                  <a:gd name="connsiteX0" fmla="*/ 130629 w 6467421"/>
                  <a:gd name="connsiteY0" fmla="*/ 653143 h 1683658"/>
                  <a:gd name="connsiteX1" fmla="*/ 420915 w 6467421"/>
                  <a:gd name="connsiteY1" fmla="*/ 812800 h 1683658"/>
                  <a:gd name="connsiteX2" fmla="*/ 754743 w 6467421"/>
                  <a:gd name="connsiteY2" fmla="*/ 1001486 h 1683658"/>
                  <a:gd name="connsiteX3" fmla="*/ 1204686 w 6467421"/>
                  <a:gd name="connsiteY3" fmla="*/ 1161143 h 1683658"/>
                  <a:gd name="connsiteX4" fmla="*/ 1538515 w 6467421"/>
                  <a:gd name="connsiteY4" fmla="*/ 1204686 h 1683658"/>
                  <a:gd name="connsiteX5" fmla="*/ 2220686 w 6467421"/>
                  <a:gd name="connsiteY5" fmla="*/ 1117600 h 1683658"/>
                  <a:gd name="connsiteX6" fmla="*/ 2278743 w 6467421"/>
                  <a:gd name="connsiteY6" fmla="*/ 1045029 h 1683658"/>
                  <a:gd name="connsiteX7" fmla="*/ 2365829 w 6467421"/>
                  <a:gd name="connsiteY7" fmla="*/ 783772 h 1683658"/>
                  <a:gd name="connsiteX8" fmla="*/ 2525486 w 6467421"/>
                  <a:gd name="connsiteY8" fmla="*/ 711200 h 1683658"/>
                  <a:gd name="connsiteX9" fmla="*/ 2598058 w 6467421"/>
                  <a:gd name="connsiteY9" fmla="*/ 682172 h 1683658"/>
                  <a:gd name="connsiteX10" fmla="*/ 2728686 w 6467421"/>
                  <a:gd name="connsiteY10" fmla="*/ 653143 h 1683658"/>
                  <a:gd name="connsiteX11" fmla="*/ 2844800 w 6467421"/>
                  <a:gd name="connsiteY11" fmla="*/ 609600 h 1683658"/>
                  <a:gd name="connsiteX12" fmla="*/ 2888343 w 6467421"/>
                  <a:gd name="connsiteY12" fmla="*/ 595086 h 1683658"/>
                  <a:gd name="connsiteX13" fmla="*/ 3309258 w 6467421"/>
                  <a:gd name="connsiteY13" fmla="*/ 609600 h 1683658"/>
                  <a:gd name="connsiteX14" fmla="*/ 3352800 w 6467421"/>
                  <a:gd name="connsiteY14" fmla="*/ 638629 h 1683658"/>
                  <a:gd name="connsiteX15" fmla="*/ 3541486 w 6467421"/>
                  <a:gd name="connsiteY15" fmla="*/ 899886 h 1683658"/>
                  <a:gd name="connsiteX16" fmla="*/ 3614058 w 6467421"/>
                  <a:gd name="connsiteY16" fmla="*/ 957943 h 1683658"/>
                  <a:gd name="connsiteX17" fmla="*/ 3672115 w 6467421"/>
                  <a:gd name="connsiteY17" fmla="*/ 1045029 h 1683658"/>
                  <a:gd name="connsiteX18" fmla="*/ 3701143 w 6467421"/>
                  <a:gd name="connsiteY18" fmla="*/ 1146629 h 1683658"/>
                  <a:gd name="connsiteX19" fmla="*/ 3904343 w 6467421"/>
                  <a:gd name="connsiteY19" fmla="*/ 1277258 h 1683658"/>
                  <a:gd name="connsiteX20" fmla="*/ 3991429 w 6467421"/>
                  <a:gd name="connsiteY20" fmla="*/ 1291772 h 1683658"/>
                  <a:gd name="connsiteX21" fmla="*/ 4325258 w 6467421"/>
                  <a:gd name="connsiteY21" fmla="*/ 1320800 h 1683658"/>
                  <a:gd name="connsiteX22" fmla="*/ 4528458 w 6467421"/>
                  <a:gd name="connsiteY22" fmla="*/ 1378858 h 1683658"/>
                  <a:gd name="connsiteX23" fmla="*/ 4630058 w 6467421"/>
                  <a:gd name="connsiteY23" fmla="*/ 1451429 h 1683658"/>
                  <a:gd name="connsiteX24" fmla="*/ 4760686 w 6467421"/>
                  <a:gd name="connsiteY24" fmla="*/ 1480458 h 1683658"/>
                  <a:gd name="connsiteX25" fmla="*/ 4949372 w 6467421"/>
                  <a:gd name="connsiteY25" fmla="*/ 1524000 h 1683658"/>
                  <a:gd name="connsiteX26" fmla="*/ 5123543 w 6467421"/>
                  <a:gd name="connsiteY26" fmla="*/ 1553029 h 1683658"/>
                  <a:gd name="connsiteX27" fmla="*/ 5355772 w 6467421"/>
                  <a:gd name="connsiteY27" fmla="*/ 1596572 h 1683658"/>
                  <a:gd name="connsiteX28" fmla="*/ 5486400 w 6467421"/>
                  <a:gd name="connsiteY28" fmla="*/ 1625600 h 1683658"/>
                  <a:gd name="connsiteX29" fmla="*/ 5646058 w 6467421"/>
                  <a:gd name="connsiteY29" fmla="*/ 1654629 h 1683658"/>
                  <a:gd name="connsiteX30" fmla="*/ 5791200 w 6467421"/>
                  <a:gd name="connsiteY30" fmla="*/ 1683658 h 1683658"/>
                  <a:gd name="connsiteX31" fmla="*/ 6125029 w 6467421"/>
                  <a:gd name="connsiteY31" fmla="*/ 1640115 h 1683658"/>
                  <a:gd name="connsiteX32" fmla="*/ 6154058 w 6467421"/>
                  <a:gd name="connsiteY32" fmla="*/ 1567543 h 1683658"/>
                  <a:gd name="connsiteX33" fmla="*/ 6168572 w 6467421"/>
                  <a:gd name="connsiteY33" fmla="*/ 1422400 h 1683658"/>
                  <a:gd name="connsiteX34" fmla="*/ 6299200 w 6467421"/>
                  <a:gd name="connsiteY34" fmla="*/ 1059543 h 1683658"/>
                  <a:gd name="connsiteX35" fmla="*/ 6284686 w 6467421"/>
                  <a:gd name="connsiteY35" fmla="*/ 885372 h 1683658"/>
                  <a:gd name="connsiteX36" fmla="*/ 6139543 w 6467421"/>
                  <a:gd name="connsiteY36" fmla="*/ 696686 h 1683658"/>
                  <a:gd name="connsiteX37" fmla="*/ 6037943 w 6467421"/>
                  <a:gd name="connsiteY37" fmla="*/ 566058 h 1683658"/>
                  <a:gd name="connsiteX38" fmla="*/ 5791200 w 6467421"/>
                  <a:gd name="connsiteY38" fmla="*/ 493486 h 1683658"/>
                  <a:gd name="connsiteX39" fmla="*/ 5544458 w 6467421"/>
                  <a:gd name="connsiteY39" fmla="*/ 420915 h 1683658"/>
                  <a:gd name="connsiteX40" fmla="*/ 4542972 w 6467421"/>
                  <a:gd name="connsiteY40" fmla="*/ 435429 h 1683658"/>
                  <a:gd name="connsiteX41" fmla="*/ 4601029 w 6467421"/>
                  <a:gd name="connsiteY41" fmla="*/ 420915 h 1683658"/>
                  <a:gd name="connsiteX42" fmla="*/ 4746172 w 6467421"/>
                  <a:gd name="connsiteY42" fmla="*/ 391886 h 1683658"/>
                  <a:gd name="connsiteX43" fmla="*/ 5254172 w 6467421"/>
                  <a:gd name="connsiteY43" fmla="*/ 449943 h 1683658"/>
                  <a:gd name="connsiteX44" fmla="*/ 5689600 w 6467421"/>
                  <a:gd name="connsiteY44" fmla="*/ 377372 h 1683658"/>
                  <a:gd name="connsiteX45" fmla="*/ 6226629 w 6467421"/>
                  <a:gd name="connsiteY45" fmla="*/ 464457 h 1683658"/>
                  <a:gd name="connsiteX46" fmla="*/ 5907315 w 6467421"/>
                  <a:gd name="connsiteY46" fmla="*/ 682172 h 1683658"/>
                  <a:gd name="connsiteX47" fmla="*/ 5994400 w 6467421"/>
                  <a:gd name="connsiteY47" fmla="*/ 740229 h 1683658"/>
                  <a:gd name="connsiteX48" fmla="*/ 6125029 w 6467421"/>
                  <a:gd name="connsiteY48" fmla="*/ 798286 h 1683658"/>
                  <a:gd name="connsiteX49" fmla="*/ 6458858 w 6467421"/>
                  <a:gd name="connsiteY49" fmla="*/ 740229 h 1683658"/>
                  <a:gd name="connsiteX50" fmla="*/ 6444343 w 6467421"/>
                  <a:gd name="connsiteY50" fmla="*/ 667658 h 1683658"/>
                  <a:gd name="connsiteX51" fmla="*/ 6371772 w 6467421"/>
                  <a:gd name="connsiteY51" fmla="*/ 493486 h 1683658"/>
                  <a:gd name="connsiteX52" fmla="*/ 6328229 w 6467421"/>
                  <a:gd name="connsiteY52" fmla="*/ 420915 h 1683658"/>
                  <a:gd name="connsiteX53" fmla="*/ 5936343 w 6467421"/>
                  <a:gd name="connsiteY53" fmla="*/ 159658 h 1683658"/>
                  <a:gd name="connsiteX54" fmla="*/ 5704115 w 6467421"/>
                  <a:gd name="connsiteY54" fmla="*/ 101600 h 1683658"/>
                  <a:gd name="connsiteX55" fmla="*/ 4005943 w 6467421"/>
                  <a:gd name="connsiteY55" fmla="*/ 29029 h 1683658"/>
                  <a:gd name="connsiteX56" fmla="*/ 3628572 w 6467421"/>
                  <a:gd name="connsiteY56" fmla="*/ 0 h 1683658"/>
                  <a:gd name="connsiteX57" fmla="*/ 2061029 w 6467421"/>
                  <a:gd name="connsiteY57" fmla="*/ 29029 h 1683658"/>
                  <a:gd name="connsiteX58" fmla="*/ 1698172 w 6467421"/>
                  <a:gd name="connsiteY58" fmla="*/ 87086 h 1683658"/>
                  <a:gd name="connsiteX59" fmla="*/ 1364343 w 6467421"/>
                  <a:gd name="connsiteY59" fmla="*/ 130629 h 1683658"/>
                  <a:gd name="connsiteX60" fmla="*/ 1103086 w 6467421"/>
                  <a:gd name="connsiteY60" fmla="*/ 159658 h 1683658"/>
                  <a:gd name="connsiteX61" fmla="*/ 783772 w 6467421"/>
                  <a:gd name="connsiteY61" fmla="*/ 217715 h 1683658"/>
                  <a:gd name="connsiteX62" fmla="*/ 667658 w 6467421"/>
                  <a:gd name="connsiteY62" fmla="*/ 246743 h 1683658"/>
                  <a:gd name="connsiteX63" fmla="*/ 290286 w 6467421"/>
                  <a:gd name="connsiteY63" fmla="*/ 348343 h 1683658"/>
                  <a:gd name="connsiteX64" fmla="*/ 203200 w 6467421"/>
                  <a:gd name="connsiteY64" fmla="*/ 377372 h 1683658"/>
                  <a:gd name="connsiteX65" fmla="*/ 159658 w 6467421"/>
                  <a:gd name="connsiteY65" fmla="*/ 406400 h 1683658"/>
                  <a:gd name="connsiteX66" fmla="*/ 87086 w 6467421"/>
                  <a:gd name="connsiteY66" fmla="*/ 493486 h 1683658"/>
                  <a:gd name="connsiteX67" fmla="*/ 0 w 6467421"/>
                  <a:gd name="connsiteY67" fmla="*/ 624115 h 1683658"/>
                  <a:gd name="connsiteX0" fmla="*/ 130629 w 6551676"/>
                  <a:gd name="connsiteY0" fmla="*/ 653143 h 1683658"/>
                  <a:gd name="connsiteX1" fmla="*/ 420915 w 6551676"/>
                  <a:gd name="connsiteY1" fmla="*/ 812800 h 1683658"/>
                  <a:gd name="connsiteX2" fmla="*/ 754743 w 6551676"/>
                  <a:gd name="connsiteY2" fmla="*/ 1001486 h 1683658"/>
                  <a:gd name="connsiteX3" fmla="*/ 1204686 w 6551676"/>
                  <a:gd name="connsiteY3" fmla="*/ 1161143 h 1683658"/>
                  <a:gd name="connsiteX4" fmla="*/ 1538515 w 6551676"/>
                  <a:gd name="connsiteY4" fmla="*/ 1204686 h 1683658"/>
                  <a:gd name="connsiteX5" fmla="*/ 2220686 w 6551676"/>
                  <a:gd name="connsiteY5" fmla="*/ 1117600 h 1683658"/>
                  <a:gd name="connsiteX6" fmla="*/ 2278743 w 6551676"/>
                  <a:gd name="connsiteY6" fmla="*/ 1045029 h 1683658"/>
                  <a:gd name="connsiteX7" fmla="*/ 2365829 w 6551676"/>
                  <a:gd name="connsiteY7" fmla="*/ 783772 h 1683658"/>
                  <a:gd name="connsiteX8" fmla="*/ 2525486 w 6551676"/>
                  <a:gd name="connsiteY8" fmla="*/ 711200 h 1683658"/>
                  <a:gd name="connsiteX9" fmla="*/ 2598058 w 6551676"/>
                  <a:gd name="connsiteY9" fmla="*/ 682172 h 1683658"/>
                  <a:gd name="connsiteX10" fmla="*/ 2728686 w 6551676"/>
                  <a:gd name="connsiteY10" fmla="*/ 653143 h 1683658"/>
                  <a:gd name="connsiteX11" fmla="*/ 2844800 w 6551676"/>
                  <a:gd name="connsiteY11" fmla="*/ 609600 h 1683658"/>
                  <a:gd name="connsiteX12" fmla="*/ 2888343 w 6551676"/>
                  <a:gd name="connsiteY12" fmla="*/ 595086 h 1683658"/>
                  <a:gd name="connsiteX13" fmla="*/ 3309258 w 6551676"/>
                  <a:gd name="connsiteY13" fmla="*/ 609600 h 1683658"/>
                  <a:gd name="connsiteX14" fmla="*/ 3352800 w 6551676"/>
                  <a:gd name="connsiteY14" fmla="*/ 638629 h 1683658"/>
                  <a:gd name="connsiteX15" fmla="*/ 3541486 w 6551676"/>
                  <a:gd name="connsiteY15" fmla="*/ 899886 h 1683658"/>
                  <a:gd name="connsiteX16" fmla="*/ 3614058 w 6551676"/>
                  <a:gd name="connsiteY16" fmla="*/ 957943 h 1683658"/>
                  <a:gd name="connsiteX17" fmla="*/ 3672115 w 6551676"/>
                  <a:gd name="connsiteY17" fmla="*/ 1045029 h 1683658"/>
                  <a:gd name="connsiteX18" fmla="*/ 3701143 w 6551676"/>
                  <a:gd name="connsiteY18" fmla="*/ 1146629 h 1683658"/>
                  <a:gd name="connsiteX19" fmla="*/ 3904343 w 6551676"/>
                  <a:gd name="connsiteY19" fmla="*/ 1277258 h 1683658"/>
                  <a:gd name="connsiteX20" fmla="*/ 3991429 w 6551676"/>
                  <a:gd name="connsiteY20" fmla="*/ 1291772 h 1683658"/>
                  <a:gd name="connsiteX21" fmla="*/ 4325258 w 6551676"/>
                  <a:gd name="connsiteY21" fmla="*/ 1320800 h 1683658"/>
                  <a:gd name="connsiteX22" fmla="*/ 4528458 w 6551676"/>
                  <a:gd name="connsiteY22" fmla="*/ 1378858 h 1683658"/>
                  <a:gd name="connsiteX23" fmla="*/ 4630058 w 6551676"/>
                  <a:gd name="connsiteY23" fmla="*/ 1451429 h 1683658"/>
                  <a:gd name="connsiteX24" fmla="*/ 4760686 w 6551676"/>
                  <a:gd name="connsiteY24" fmla="*/ 1480458 h 1683658"/>
                  <a:gd name="connsiteX25" fmla="*/ 4949372 w 6551676"/>
                  <a:gd name="connsiteY25" fmla="*/ 1524000 h 1683658"/>
                  <a:gd name="connsiteX26" fmla="*/ 5123543 w 6551676"/>
                  <a:gd name="connsiteY26" fmla="*/ 1553029 h 1683658"/>
                  <a:gd name="connsiteX27" fmla="*/ 5355772 w 6551676"/>
                  <a:gd name="connsiteY27" fmla="*/ 1596572 h 1683658"/>
                  <a:gd name="connsiteX28" fmla="*/ 5486400 w 6551676"/>
                  <a:gd name="connsiteY28" fmla="*/ 1625600 h 1683658"/>
                  <a:gd name="connsiteX29" fmla="*/ 5646058 w 6551676"/>
                  <a:gd name="connsiteY29" fmla="*/ 1654629 h 1683658"/>
                  <a:gd name="connsiteX30" fmla="*/ 5791200 w 6551676"/>
                  <a:gd name="connsiteY30" fmla="*/ 1683658 h 1683658"/>
                  <a:gd name="connsiteX31" fmla="*/ 6125029 w 6551676"/>
                  <a:gd name="connsiteY31" fmla="*/ 1640115 h 1683658"/>
                  <a:gd name="connsiteX32" fmla="*/ 6154058 w 6551676"/>
                  <a:gd name="connsiteY32" fmla="*/ 1567543 h 1683658"/>
                  <a:gd name="connsiteX33" fmla="*/ 6168572 w 6551676"/>
                  <a:gd name="connsiteY33" fmla="*/ 1422400 h 1683658"/>
                  <a:gd name="connsiteX34" fmla="*/ 6299200 w 6551676"/>
                  <a:gd name="connsiteY34" fmla="*/ 1059543 h 1683658"/>
                  <a:gd name="connsiteX35" fmla="*/ 6284686 w 6551676"/>
                  <a:gd name="connsiteY35" fmla="*/ 885372 h 1683658"/>
                  <a:gd name="connsiteX36" fmla="*/ 6139543 w 6551676"/>
                  <a:gd name="connsiteY36" fmla="*/ 696686 h 1683658"/>
                  <a:gd name="connsiteX37" fmla="*/ 6037943 w 6551676"/>
                  <a:gd name="connsiteY37" fmla="*/ 566058 h 1683658"/>
                  <a:gd name="connsiteX38" fmla="*/ 5791200 w 6551676"/>
                  <a:gd name="connsiteY38" fmla="*/ 493486 h 1683658"/>
                  <a:gd name="connsiteX39" fmla="*/ 5544458 w 6551676"/>
                  <a:gd name="connsiteY39" fmla="*/ 420915 h 1683658"/>
                  <a:gd name="connsiteX40" fmla="*/ 4542972 w 6551676"/>
                  <a:gd name="connsiteY40" fmla="*/ 435429 h 1683658"/>
                  <a:gd name="connsiteX41" fmla="*/ 4601029 w 6551676"/>
                  <a:gd name="connsiteY41" fmla="*/ 420915 h 1683658"/>
                  <a:gd name="connsiteX42" fmla="*/ 4746172 w 6551676"/>
                  <a:gd name="connsiteY42" fmla="*/ 391886 h 1683658"/>
                  <a:gd name="connsiteX43" fmla="*/ 5254172 w 6551676"/>
                  <a:gd name="connsiteY43" fmla="*/ 449943 h 1683658"/>
                  <a:gd name="connsiteX44" fmla="*/ 5689600 w 6551676"/>
                  <a:gd name="connsiteY44" fmla="*/ 377372 h 1683658"/>
                  <a:gd name="connsiteX45" fmla="*/ 6226629 w 6551676"/>
                  <a:gd name="connsiteY45" fmla="*/ 464457 h 1683658"/>
                  <a:gd name="connsiteX46" fmla="*/ 5907315 w 6551676"/>
                  <a:gd name="connsiteY46" fmla="*/ 682172 h 1683658"/>
                  <a:gd name="connsiteX47" fmla="*/ 6545943 w 6551676"/>
                  <a:gd name="connsiteY47" fmla="*/ 624114 h 1683658"/>
                  <a:gd name="connsiteX48" fmla="*/ 6125029 w 6551676"/>
                  <a:gd name="connsiteY48" fmla="*/ 798286 h 1683658"/>
                  <a:gd name="connsiteX49" fmla="*/ 6458858 w 6551676"/>
                  <a:gd name="connsiteY49" fmla="*/ 740229 h 1683658"/>
                  <a:gd name="connsiteX50" fmla="*/ 6444343 w 6551676"/>
                  <a:gd name="connsiteY50" fmla="*/ 667658 h 1683658"/>
                  <a:gd name="connsiteX51" fmla="*/ 6371772 w 6551676"/>
                  <a:gd name="connsiteY51" fmla="*/ 493486 h 1683658"/>
                  <a:gd name="connsiteX52" fmla="*/ 6328229 w 6551676"/>
                  <a:gd name="connsiteY52" fmla="*/ 420915 h 1683658"/>
                  <a:gd name="connsiteX53" fmla="*/ 5936343 w 6551676"/>
                  <a:gd name="connsiteY53" fmla="*/ 159658 h 1683658"/>
                  <a:gd name="connsiteX54" fmla="*/ 5704115 w 6551676"/>
                  <a:gd name="connsiteY54" fmla="*/ 101600 h 1683658"/>
                  <a:gd name="connsiteX55" fmla="*/ 4005943 w 6551676"/>
                  <a:gd name="connsiteY55" fmla="*/ 29029 h 1683658"/>
                  <a:gd name="connsiteX56" fmla="*/ 3628572 w 6551676"/>
                  <a:gd name="connsiteY56" fmla="*/ 0 h 1683658"/>
                  <a:gd name="connsiteX57" fmla="*/ 2061029 w 6551676"/>
                  <a:gd name="connsiteY57" fmla="*/ 29029 h 1683658"/>
                  <a:gd name="connsiteX58" fmla="*/ 1698172 w 6551676"/>
                  <a:gd name="connsiteY58" fmla="*/ 87086 h 1683658"/>
                  <a:gd name="connsiteX59" fmla="*/ 1364343 w 6551676"/>
                  <a:gd name="connsiteY59" fmla="*/ 130629 h 1683658"/>
                  <a:gd name="connsiteX60" fmla="*/ 1103086 w 6551676"/>
                  <a:gd name="connsiteY60" fmla="*/ 159658 h 1683658"/>
                  <a:gd name="connsiteX61" fmla="*/ 783772 w 6551676"/>
                  <a:gd name="connsiteY61" fmla="*/ 217715 h 1683658"/>
                  <a:gd name="connsiteX62" fmla="*/ 667658 w 6551676"/>
                  <a:gd name="connsiteY62" fmla="*/ 246743 h 1683658"/>
                  <a:gd name="connsiteX63" fmla="*/ 290286 w 6551676"/>
                  <a:gd name="connsiteY63" fmla="*/ 348343 h 1683658"/>
                  <a:gd name="connsiteX64" fmla="*/ 203200 w 6551676"/>
                  <a:gd name="connsiteY64" fmla="*/ 377372 h 1683658"/>
                  <a:gd name="connsiteX65" fmla="*/ 159658 w 6551676"/>
                  <a:gd name="connsiteY65" fmla="*/ 406400 h 1683658"/>
                  <a:gd name="connsiteX66" fmla="*/ 87086 w 6551676"/>
                  <a:gd name="connsiteY66" fmla="*/ 493486 h 1683658"/>
                  <a:gd name="connsiteX67" fmla="*/ 0 w 6551676"/>
                  <a:gd name="connsiteY67" fmla="*/ 624115 h 1683658"/>
                  <a:gd name="connsiteX0" fmla="*/ 130629 w 6556806"/>
                  <a:gd name="connsiteY0" fmla="*/ 653143 h 1683658"/>
                  <a:gd name="connsiteX1" fmla="*/ 420915 w 6556806"/>
                  <a:gd name="connsiteY1" fmla="*/ 812800 h 1683658"/>
                  <a:gd name="connsiteX2" fmla="*/ 754743 w 6556806"/>
                  <a:gd name="connsiteY2" fmla="*/ 1001486 h 1683658"/>
                  <a:gd name="connsiteX3" fmla="*/ 1204686 w 6556806"/>
                  <a:gd name="connsiteY3" fmla="*/ 1161143 h 1683658"/>
                  <a:gd name="connsiteX4" fmla="*/ 1538515 w 6556806"/>
                  <a:gd name="connsiteY4" fmla="*/ 1204686 h 1683658"/>
                  <a:gd name="connsiteX5" fmla="*/ 2220686 w 6556806"/>
                  <a:gd name="connsiteY5" fmla="*/ 1117600 h 1683658"/>
                  <a:gd name="connsiteX6" fmla="*/ 2278743 w 6556806"/>
                  <a:gd name="connsiteY6" fmla="*/ 1045029 h 1683658"/>
                  <a:gd name="connsiteX7" fmla="*/ 2365829 w 6556806"/>
                  <a:gd name="connsiteY7" fmla="*/ 783772 h 1683658"/>
                  <a:gd name="connsiteX8" fmla="*/ 2525486 w 6556806"/>
                  <a:gd name="connsiteY8" fmla="*/ 711200 h 1683658"/>
                  <a:gd name="connsiteX9" fmla="*/ 2598058 w 6556806"/>
                  <a:gd name="connsiteY9" fmla="*/ 682172 h 1683658"/>
                  <a:gd name="connsiteX10" fmla="*/ 2728686 w 6556806"/>
                  <a:gd name="connsiteY10" fmla="*/ 653143 h 1683658"/>
                  <a:gd name="connsiteX11" fmla="*/ 2844800 w 6556806"/>
                  <a:gd name="connsiteY11" fmla="*/ 609600 h 1683658"/>
                  <a:gd name="connsiteX12" fmla="*/ 2888343 w 6556806"/>
                  <a:gd name="connsiteY12" fmla="*/ 595086 h 1683658"/>
                  <a:gd name="connsiteX13" fmla="*/ 3309258 w 6556806"/>
                  <a:gd name="connsiteY13" fmla="*/ 609600 h 1683658"/>
                  <a:gd name="connsiteX14" fmla="*/ 3352800 w 6556806"/>
                  <a:gd name="connsiteY14" fmla="*/ 638629 h 1683658"/>
                  <a:gd name="connsiteX15" fmla="*/ 3541486 w 6556806"/>
                  <a:gd name="connsiteY15" fmla="*/ 899886 h 1683658"/>
                  <a:gd name="connsiteX16" fmla="*/ 3614058 w 6556806"/>
                  <a:gd name="connsiteY16" fmla="*/ 957943 h 1683658"/>
                  <a:gd name="connsiteX17" fmla="*/ 3672115 w 6556806"/>
                  <a:gd name="connsiteY17" fmla="*/ 1045029 h 1683658"/>
                  <a:gd name="connsiteX18" fmla="*/ 3701143 w 6556806"/>
                  <a:gd name="connsiteY18" fmla="*/ 1146629 h 1683658"/>
                  <a:gd name="connsiteX19" fmla="*/ 3904343 w 6556806"/>
                  <a:gd name="connsiteY19" fmla="*/ 1277258 h 1683658"/>
                  <a:gd name="connsiteX20" fmla="*/ 3991429 w 6556806"/>
                  <a:gd name="connsiteY20" fmla="*/ 1291772 h 1683658"/>
                  <a:gd name="connsiteX21" fmla="*/ 4325258 w 6556806"/>
                  <a:gd name="connsiteY21" fmla="*/ 1320800 h 1683658"/>
                  <a:gd name="connsiteX22" fmla="*/ 4528458 w 6556806"/>
                  <a:gd name="connsiteY22" fmla="*/ 1378858 h 1683658"/>
                  <a:gd name="connsiteX23" fmla="*/ 4630058 w 6556806"/>
                  <a:gd name="connsiteY23" fmla="*/ 1451429 h 1683658"/>
                  <a:gd name="connsiteX24" fmla="*/ 4760686 w 6556806"/>
                  <a:gd name="connsiteY24" fmla="*/ 1480458 h 1683658"/>
                  <a:gd name="connsiteX25" fmla="*/ 4949372 w 6556806"/>
                  <a:gd name="connsiteY25" fmla="*/ 1524000 h 1683658"/>
                  <a:gd name="connsiteX26" fmla="*/ 5123543 w 6556806"/>
                  <a:gd name="connsiteY26" fmla="*/ 1553029 h 1683658"/>
                  <a:gd name="connsiteX27" fmla="*/ 5355772 w 6556806"/>
                  <a:gd name="connsiteY27" fmla="*/ 1596572 h 1683658"/>
                  <a:gd name="connsiteX28" fmla="*/ 5486400 w 6556806"/>
                  <a:gd name="connsiteY28" fmla="*/ 1625600 h 1683658"/>
                  <a:gd name="connsiteX29" fmla="*/ 5646058 w 6556806"/>
                  <a:gd name="connsiteY29" fmla="*/ 1654629 h 1683658"/>
                  <a:gd name="connsiteX30" fmla="*/ 5791200 w 6556806"/>
                  <a:gd name="connsiteY30" fmla="*/ 1683658 h 1683658"/>
                  <a:gd name="connsiteX31" fmla="*/ 6125029 w 6556806"/>
                  <a:gd name="connsiteY31" fmla="*/ 1640115 h 1683658"/>
                  <a:gd name="connsiteX32" fmla="*/ 6154058 w 6556806"/>
                  <a:gd name="connsiteY32" fmla="*/ 1567543 h 1683658"/>
                  <a:gd name="connsiteX33" fmla="*/ 6168572 w 6556806"/>
                  <a:gd name="connsiteY33" fmla="*/ 1422400 h 1683658"/>
                  <a:gd name="connsiteX34" fmla="*/ 6299200 w 6556806"/>
                  <a:gd name="connsiteY34" fmla="*/ 1059543 h 1683658"/>
                  <a:gd name="connsiteX35" fmla="*/ 6284686 w 6556806"/>
                  <a:gd name="connsiteY35" fmla="*/ 885372 h 1683658"/>
                  <a:gd name="connsiteX36" fmla="*/ 6139543 w 6556806"/>
                  <a:gd name="connsiteY36" fmla="*/ 696686 h 1683658"/>
                  <a:gd name="connsiteX37" fmla="*/ 6037943 w 6556806"/>
                  <a:gd name="connsiteY37" fmla="*/ 566058 h 1683658"/>
                  <a:gd name="connsiteX38" fmla="*/ 5791200 w 6556806"/>
                  <a:gd name="connsiteY38" fmla="*/ 493486 h 1683658"/>
                  <a:gd name="connsiteX39" fmla="*/ 5544458 w 6556806"/>
                  <a:gd name="connsiteY39" fmla="*/ 420915 h 1683658"/>
                  <a:gd name="connsiteX40" fmla="*/ 4542972 w 6556806"/>
                  <a:gd name="connsiteY40" fmla="*/ 435429 h 1683658"/>
                  <a:gd name="connsiteX41" fmla="*/ 4601029 w 6556806"/>
                  <a:gd name="connsiteY41" fmla="*/ 420915 h 1683658"/>
                  <a:gd name="connsiteX42" fmla="*/ 4746172 w 6556806"/>
                  <a:gd name="connsiteY42" fmla="*/ 391886 h 1683658"/>
                  <a:gd name="connsiteX43" fmla="*/ 5254172 w 6556806"/>
                  <a:gd name="connsiteY43" fmla="*/ 449943 h 1683658"/>
                  <a:gd name="connsiteX44" fmla="*/ 5689600 w 6556806"/>
                  <a:gd name="connsiteY44" fmla="*/ 377372 h 1683658"/>
                  <a:gd name="connsiteX45" fmla="*/ 6226629 w 6556806"/>
                  <a:gd name="connsiteY45" fmla="*/ 464457 h 1683658"/>
                  <a:gd name="connsiteX46" fmla="*/ 6415315 w 6556806"/>
                  <a:gd name="connsiteY46" fmla="*/ 493487 h 1683658"/>
                  <a:gd name="connsiteX47" fmla="*/ 6545943 w 6556806"/>
                  <a:gd name="connsiteY47" fmla="*/ 624114 h 1683658"/>
                  <a:gd name="connsiteX48" fmla="*/ 6125029 w 6556806"/>
                  <a:gd name="connsiteY48" fmla="*/ 798286 h 1683658"/>
                  <a:gd name="connsiteX49" fmla="*/ 6458858 w 6556806"/>
                  <a:gd name="connsiteY49" fmla="*/ 740229 h 1683658"/>
                  <a:gd name="connsiteX50" fmla="*/ 6444343 w 6556806"/>
                  <a:gd name="connsiteY50" fmla="*/ 667658 h 1683658"/>
                  <a:gd name="connsiteX51" fmla="*/ 6371772 w 6556806"/>
                  <a:gd name="connsiteY51" fmla="*/ 493486 h 1683658"/>
                  <a:gd name="connsiteX52" fmla="*/ 6328229 w 6556806"/>
                  <a:gd name="connsiteY52" fmla="*/ 420915 h 1683658"/>
                  <a:gd name="connsiteX53" fmla="*/ 5936343 w 6556806"/>
                  <a:gd name="connsiteY53" fmla="*/ 159658 h 1683658"/>
                  <a:gd name="connsiteX54" fmla="*/ 5704115 w 6556806"/>
                  <a:gd name="connsiteY54" fmla="*/ 101600 h 1683658"/>
                  <a:gd name="connsiteX55" fmla="*/ 4005943 w 6556806"/>
                  <a:gd name="connsiteY55" fmla="*/ 29029 h 1683658"/>
                  <a:gd name="connsiteX56" fmla="*/ 3628572 w 6556806"/>
                  <a:gd name="connsiteY56" fmla="*/ 0 h 1683658"/>
                  <a:gd name="connsiteX57" fmla="*/ 2061029 w 6556806"/>
                  <a:gd name="connsiteY57" fmla="*/ 29029 h 1683658"/>
                  <a:gd name="connsiteX58" fmla="*/ 1698172 w 6556806"/>
                  <a:gd name="connsiteY58" fmla="*/ 87086 h 1683658"/>
                  <a:gd name="connsiteX59" fmla="*/ 1364343 w 6556806"/>
                  <a:gd name="connsiteY59" fmla="*/ 130629 h 1683658"/>
                  <a:gd name="connsiteX60" fmla="*/ 1103086 w 6556806"/>
                  <a:gd name="connsiteY60" fmla="*/ 159658 h 1683658"/>
                  <a:gd name="connsiteX61" fmla="*/ 783772 w 6556806"/>
                  <a:gd name="connsiteY61" fmla="*/ 217715 h 1683658"/>
                  <a:gd name="connsiteX62" fmla="*/ 667658 w 6556806"/>
                  <a:gd name="connsiteY62" fmla="*/ 246743 h 1683658"/>
                  <a:gd name="connsiteX63" fmla="*/ 290286 w 6556806"/>
                  <a:gd name="connsiteY63" fmla="*/ 348343 h 1683658"/>
                  <a:gd name="connsiteX64" fmla="*/ 203200 w 6556806"/>
                  <a:gd name="connsiteY64" fmla="*/ 377372 h 1683658"/>
                  <a:gd name="connsiteX65" fmla="*/ 159658 w 6556806"/>
                  <a:gd name="connsiteY65" fmla="*/ 406400 h 1683658"/>
                  <a:gd name="connsiteX66" fmla="*/ 87086 w 6556806"/>
                  <a:gd name="connsiteY66" fmla="*/ 493486 h 1683658"/>
                  <a:gd name="connsiteX67" fmla="*/ 0 w 6556806"/>
                  <a:gd name="connsiteY67" fmla="*/ 624115 h 1683658"/>
                  <a:gd name="connsiteX0" fmla="*/ 130629 w 6556806"/>
                  <a:gd name="connsiteY0" fmla="*/ 653143 h 1683658"/>
                  <a:gd name="connsiteX1" fmla="*/ 420915 w 6556806"/>
                  <a:gd name="connsiteY1" fmla="*/ 812800 h 1683658"/>
                  <a:gd name="connsiteX2" fmla="*/ 754743 w 6556806"/>
                  <a:gd name="connsiteY2" fmla="*/ 1001486 h 1683658"/>
                  <a:gd name="connsiteX3" fmla="*/ 1204686 w 6556806"/>
                  <a:gd name="connsiteY3" fmla="*/ 1161143 h 1683658"/>
                  <a:gd name="connsiteX4" fmla="*/ 1538515 w 6556806"/>
                  <a:gd name="connsiteY4" fmla="*/ 1204686 h 1683658"/>
                  <a:gd name="connsiteX5" fmla="*/ 2220686 w 6556806"/>
                  <a:gd name="connsiteY5" fmla="*/ 1117600 h 1683658"/>
                  <a:gd name="connsiteX6" fmla="*/ 2278743 w 6556806"/>
                  <a:gd name="connsiteY6" fmla="*/ 1045029 h 1683658"/>
                  <a:gd name="connsiteX7" fmla="*/ 2365829 w 6556806"/>
                  <a:gd name="connsiteY7" fmla="*/ 783772 h 1683658"/>
                  <a:gd name="connsiteX8" fmla="*/ 2525486 w 6556806"/>
                  <a:gd name="connsiteY8" fmla="*/ 711200 h 1683658"/>
                  <a:gd name="connsiteX9" fmla="*/ 2598058 w 6556806"/>
                  <a:gd name="connsiteY9" fmla="*/ 682172 h 1683658"/>
                  <a:gd name="connsiteX10" fmla="*/ 2728686 w 6556806"/>
                  <a:gd name="connsiteY10" fmla="*/ 653143 h 1683658"/>
                  <a:gd name="connsiteX11" fmla="*/ 2844800 w 6556806"/>
                  <a:gd name="connsiteY11" fmla="*/ 609600 h 1683658"/>
                  <a:gd name="connsiteX12" fmla="*/ 2888343 w 6556806"/>
                  <a:gd name="connsiteY12" fmla="*/ 595086 h 1683658"/>
                  <a:gd name="connsiteX13" fmla="*/ 3309258 w 6556806"/>
                  <a:gd name="connsiteY13" fmla="*/ 609600 h 1683658"/>
                  <a:gd name="connsiteX14" fmla="*/ 3352800 w 6556806"/>
                  <a:gd name="connsiteY14" fmla="*/ 638629 h 1683658"/>
                  <a:gd name="connsiteX15" fmla="*/ 3541486 w 6556806"/>
                  <a:gd name="connsiteY15" fmla="*/ 899886 h 1683658"/>
                  <a:gd name="connsiteX16" fmla="*/ 3614058 w 6556806"/>
                  <a:gd name="connsiteY16" fmla="*/ 957943 h 1683658"/>
                  <a:gd name="connsiteX17" fmla="*/ 3672115 w 6556806"/>
                  <a:gd name="connsiteY17" fmla="*/ 1045029 h 1683658"/>
                  <a:gd name="connsiteX18" fmla="*/ 3701143 w 6556806"/>
                  <a:gd name="connsiteY18" fmla="*/ 1146629 h 1683658"/>
                  <a:gd name="connsiteX19" fmla="*/ 3904343 w 6556806"/>
                  <a:gd name="connsiteY19" fmla="*/ 1277258 h 1683658"/>
                  <a:gd name="connsiteX20" fmla="*/ 3991429 w 6556806"/>
                  <a:gd name="connsiteY20" fmla="*/ 1291772 h 1683658"/>
                  <a:gd name="connsiteX21" fmla="*/ 4325258 w 6556806"/>
                  <a:gd name="connsiteY21" fmla="*/ 1320800 h 1683658"/>
                  <a:gd name="connsiteX22" fmla="*/ 4528458 w 6556806"/>
                  <a:gd name="connsiteY22" fmla="*/ 1378858 h 1683658"/>
                  <a:gd name="connsiteX23" fmla="*/ 4630058 w 6556806"/>
                  <a:gd name="connsiteY23" fmla="*/ 1451429 h 1683658"/>
                  <a:gd name="connsiteX24" fmla="*/ 4760686 w 6556806"/>
                  <a:gd name="connsiteY24" fmla="*/ 1480458 h 1683658"/>
                  <a:gd name="connsiteX25" fmla="*/ 4949372 w 6556806"/>
                  <a:gd name="connsiteY25" fmla="*/ 1524000 h 1683658"/>
                  <a:gd name="connsiteX26" fmla="*/ 5123543 w 6556806"/>
                  <a:gd name="connsiteY26" fmla="*/ 1553029 h 1683658"/>
                  <a:gd name="connsiteX27" fmla="*/ 5355772 w 6556806"/>
                  <a:gd name="connsiteY27" fmla="*/ 1596572 h 1683658"/>
                  <a:gd name="connsiteX28" fmla="*/ 5486400 w 6556806"/>
                  <a:gd name="connsiteY28" fmla="*/ 1625600 h 1683658"/>
                  <a:gd name="connsiteX29" fmla="*/ 5646058 w 6556806"/>
                  <a:gd name="connsiteY29" fmla="*/ 1654629 h 1683658"/>
                  <a:gd name="connsiteX30" fmla="*/ 5791200 w 6556806"/>
                  <a:gd name="connsiteY30" fmla="*/ 1683658 h 1683658"/>
                  <a:gd name="connsiteX31" fmla="*/ 6125029 w 6556806"/>
                  <a:gd name="connsiteY31" fmla="*/ 1640115 h 1683658"/>
                  <a:gd name="connsiteX32" fmla="*/ 6154058 w 6556806"/>
                  <a:gd name="connsiteY32" fmla="*/ 1567543 h 1683658"/>
                  <a:gd name="connsiteX33" fmla="*/ 6168572 w 6556806"/>
                  <a:gd name="connsiteY33" fmla="*/ 1422400 h 1683658"/>
                  <a:gd name="connsiteX34" fmla="*/ 6299200 w 6556806"/>
                  <a:gd name="connsiteY34" fmla="*/ 1059543 h 1683658"/>
                  <a:gd name="connsiteX35" fmla="*/ 6284686 w 6556806"/>
                  <a:gd name="connsiteY35" fmla="*/ 885372 h 1683658"/>
                  <a:gd name="connsiteX36" fmla="*/ 6139543 w 6556806"/>
                  <a:gd name="connsiteY36" fmla="*/ 696686 h 1683658"/>
                  <a:gd name="connsiteX37" fmla="*/ 6168572 w 6556806"/>
                  <a:gd name="connsiteY37" fmla="*/ 493486 h 1683658"/>
                  <a:gd name="connsiteX38" fmla="*/ 5791200 w 6556806"/>
                  <a:gd name="connsiteY38" fmla="*/ 493486 h 1683658"/>
                  <a:gd name="connsiteX39" fmla="*/ 5544458 w 6556806"/>
                  <a:gd name="connsiteY39" fmla="*/ 420915 h 1683658"/>
                  <a:gd name="connsiteX40" fmla="*/ 4542972 w 6556806"/>
                  <a:gd name="connsiteY40" fmla="*/ 435429 h 1683658"/>
                  <a:gd name="connsiteX41" fmla="*/ 4601029 w 6556806"/>
                  <a:gd name="connsiteY41" fmla="*/ 420915 h 1683658"/>
                  <a:gd name="connsiteX42" fmla="*/ 4746172 w 6556806"/>
                  <a:gd name="connsiteY42" fmla="*/ 391886 h 1683658"/>
                  <a:gd name="connsiteX43" fmla="*/ 5254172 w 6556806"/>
                  <a:gd name="connsiteY43" fmla="*/ 449943 h 1683658"/>
                  <a:gd name="connsiteX44" fmla="*/ 5689600 w 6556806"/>
                  <a:gd name="connsiteY44" fmla="*/ 377372 h 1683658"/>
                  <a:gd name="connsiteX45" fmla="*/ 6226629 w 6556806"/>
                  <a:gd name="connsiteY45" fmla="*/ 464457 h 1683658"/>
                  <a:gd name="connsiteX46" fmla="*/ 6415315 w 6556806"/>
                  <a:gd name="connsiteY46" fmla="*/ 493487 h 1683658"/>
                  <a:gd name="connsiteX47" fmla="*/ 6545943 w 6556806"/>
                  <a:gd name="connsiteY47" fmla="*/ 624114 h 1683658"/>
                  <a:gd name="connsiteX48" fmla="*/ 6125029 w 6556806"/>
                  <a:gd name="connsiteY48" fmla="*/ 798286 h 1683658"/>
                  <a:gd name="connsiteX49" fmla="*/ 6458858 w 6556806"/>
                  <a:gd name="connsiteY49" fmla="*/ 740229 h 1683658"/>
                  <a:gd name="connsiteX50" fmla="*/ 6444343 w 6556806"/>
                  <a:gd name="connsiteY50" fmla="*/ 667658 h 1683658"/>
                  <a:gd name="connsiteX51" fmla="*/ 6371772 w 6556806"/>
                  <a:gd name="connsiteY51" fmla="*/ 493486 h 1683658"/>
                  <a:gd name="connsiteX52" fmla="*/ 6328229 w 6556806"/>
                  <a:gd name="connsiteY52" fmla="*/ 420915 h 1683658"/>
                  <a:gd name="connsiteX53" fmla="*/ 5936343 w 6556806"/>
                  <a:gd name="connsiteY53" fmla="*/ 159658 h 1683658"/>
                  <a:gd name="connsiteX54" fmla="*/ 5704115 w 6556806"/>
                  <a:gd name="connsiteY54" fmla="*/ 101600 h 1683658"/>
                  <a:gd name="connsiteX55" fmla="*/ 4005943 w 6556806"/>
                  <a:gd name="connsiteY55" fmla="*/ 29029 h 1683658"/>
                  <a:gd name="connsiteX56" fmla="*/ 3628572 w 6556806"/>
                  <a:gd name="connsiteY56" fmla="*/ 0 h 1683658"/>
                  <a:gd name="connsiteX57" fmla="*/ 2061029 w 6556806"/>
                  <a:gd name="connsiteY57" fmla="*/ 29029 h 1683658"/>
                  <a:gd name="connsiteX58" fmla="*/ 1698172 w 6556806"/>
                  <a:gd name="connsiteY58" fmla="*/ 87086 h 1683658"/>
                  <a:gd name="connsiteX59" fmla="*/ 1364343 w 6556806"/>
                  <a:gd name="connsiteY59" fmla="*/ 130629 h 1683658"/>
                  <a:gd name="connsiteX60" fmla="*/ 1103086 w 6556806"/>
                  <a:gd name="connsiteY60" fmla="*/ 159658 h 1683658"/>
                  <a:gd name="connsiteX61" fmla="*/ 783772 w 6556806"/>
                  <a:gd name="connsiteY61" fmla="*/ 217715 h 1683658"/>
                  <a:gd name="connsiteX62" fmla="*/ 667658 w 6556806"/>
                  <a:gd name="connsiteY62" fmla="*/ 246743 h 1683658"/>
                  <a:gd name="connsiteX63" fmla="*/ 290286 w 6556806"/>
                  <a:gd name="connsiteY63" fmla="*/ 348343 h 1683658"/>
                  <a:gd name="connsiteX64" fmla="*/ 203200 w 6556806"/>
                  <a:gd name="connsiteY64" fmla="*/ 377372 h 1683658"/>
                  <a:gd name="connsiteX65" fmla="*/ 159658 w 6556806"/>
                  <a:gd name="connsiteY65" fmla="*/ 406400 h 1683658"/>
                  <a:gd name="connsiteX66" fmla="*/ 87086 w 6556806"/>
                  <a:gd name="connsiteY66" fmla="*/ 493486 h 1683658"/>
                  <a:gd name="connsiteX67" fmla="*/ 0 w 6556806"/>
                  <a:gd name="connsiteY67" fmla="*/ 624115 h 1683658"/>
                  <a:gd name="connsiteX0" fmla="*/ 130629 w 6556806"/>
                  <a:gd name="connsiteY0" fmla="*/ 653143 h 1683658"/>
                  <a:gd name="connsiteX1" fmla="*/ 420915 w 6556806"/>
                  <a:gd name="connsiteY1" fmla="*/ 812800 h 1683658"/>
                  <a:gd name="connsiteX2" fmla="*/ 754743 w 6556806"/>
                  <a:gd name="connsiteY2" fmla="*/ 1001486 h 1683658"/>
                  <a:gd name="connsiteX3" fmla="*/ 1204686 w 6556806"/>
                  <a:gd name="connsiteY3" fmla="*/ 1161143 h 1683658"/>
                  <a:gd name="connsiteX4" fmla="*/ 1538515 w 6556806"/>
                  <a:gd name="connsiteY4" fmla="*/ 1204686 h 1683658"/>
                  <a:gd name="connsiteX5" fmla="*/ 2220686 w 6556806"/>
                  <a:gd name="connsiteY5" fmla="*/ 1117600 h 1683658"/>
                  <a:gd name="connsiteX6" fmla="*/ 2278743 w 6556806"/>
                  <a:gd name="connsiteY6" fmla="*/ 1045029 h 1683658"/>
                  <a:gd name="connsiteX7" fmla="*/ 2365829 w 6556806"/>
                  <a:gd name="connsiteY7" fmla="*/ 783772 h 1683658"/>
                  <a:gd name="connsiteX8" fmla="*/ 2525486 w 6556806"/>
                  <a:gd name="connsiteY8" fmla="*/ 711200 h 1683658"/>
                  <a:gd name="connsiteX9" fmla="*/ 2598058 w 6556806"/>
                  <a:gd name="connsiteY9" fmla="*/ 682172 h 1683658"/>
                  <a:gd name="connsiteX10" fmla="*/ 2728686 w 6556806"/>
                  <a:gd name="connsiteY10" fmla="*/ 653143 h 1683658"/>
                  <a:gd name="connsiteX11" fmla="*/ 2844800 w 6556806"/>
                  <a:gd name="connsiteY11" fmla="*/ 609600 h 1683658"/>
                  <a:gd name="connsiteX12" fmla="*/ 2888343 w 6556806"/>
                  <a:gd name="connsiteY12" fmla="*/ 595086 h 1683658"/>
                  <a:gd name="connsiteX13" fmla="*/ 3309258 w 6556806"/>
                  <a:gd name="connsiteY13" fmla="*/ 609600 h 1683658"/>
                  <a:gd name="connsiteX14" fmla="*/ 3352800 w 6556806"/>
                  <a:gd name="connsiteY14" fmla="*/ 638629 h 1683658"/>
                  <a:gd name="connsiteX15" fmla="*/ 3541486 w 6556806"/>
                  <a:gd name="connsiteY15" fmla="*/ 899886 h 1683658"/>
                  <a:gd name="connsiteX16" fmla="*/ 3614058 w 6556806"/>
                  <a:gd name="connsiteY16" fmla="*/ 957943 h 1683658"/>
                  <a:gd name="connsiteX17" fmla="*/ 3672115 w 6556806"/>
                  <a:gd name="connsiteY17" fmla="*/ 1045029 h 1683658"/>
                  <a:gd name="connsiteX18" fmla="*/ 3701143 w 6556806"/>
                  <a:gd name="connsiteY18" fmla="*/ 1146629 h 1683658"/>
                  <a:gd name="connsiteX19" fmla="*/ 3904343 w 6556806"/>
                  <a:gd name="connsiteY19" fmla="*/ 1277258 h 1683658"/>
                  <a:gd name="connsiteX20" fmla="*/ 3991429 w 6556806"/>
                  <a:gd name="connsiteY20" fmla="*/ 1291772 h 1683658"/>
                  <a:gd name="connsiteX21" fmla="*/ 4325258 w 6556806"/>
                  <a:gd name="connsiteY21" fmla="*/ 1320800 h 1683658"/>
                  <a:gd name="connsiteX22" fmla="*/ 4528458 w 6556806"/>
                  <a:gd name="connsiteY22" fmla="*/ 1378858 h 1683658"/>
                  <a:gd name="connsiteX23" fmla="*/ 4630058 w 6556806"/>
                  <a:gd name="connsiteY23" fmla="*/ 1451429 h 1683658"/>
                  <a:gd name="connsiteX24" fmla="*/ 4760686 w 6556806"/>
                  <a:gd name="connsiteY24" fmla="*/ 1480458 h 1683658"/>
                  <a:gd name="connsiteX25" fmla="*/ 4949372 w 6556806"/>
                  <a:gd name="connsiteY25" fmla="*/ 1524000 h 1683658"/>
                  <a:gd name="connsiteX26" fmla="*/ 5123543 w 6556806"/>
                  <a:gd name="connsiteY26" fmla="*/ 1553029 h 1683658"/>
                  <a:gd name="connsiteX27" fmla="*/ 5355772 w 6556806"/>
                  <a:gd name="connsiteY27" fmla="*/ 1596572 h 1683658"/>
                  <a:gd name="connsiteX28" fmla="*/ 5486400 w 6556806"/>
                  <a:gd name="connsiteY28" fmla="*/ 1625600 h 1683658"/>
                  <a:gd name="connsiteX29" fmla="*/ 5646058 w 6556806"/>
                  <a:gd name="connsiteY29" fmla="*/ 1654629 h 1683658"/>
                  <a:gd name="connsiteX30" fmla="*/ 5791200 w 6556806"/>
                  <a:gd name="connsiteY30" fmla="*/ 1683658 h 1683658"/>
                  <a:gd name="connsiteX31" fmla="*/ 6125029 w 6556806"/>
                  <a:gd name="connsiteY31" fmla="*/ 1640115 h 1683658"/>
                  <a:gd name="connsiteX32" fmla="*/ 6154058 w 6556806"/>
                  <a:gd name="connsiteY32" fmla="*/ 1567543 h 1683658"/>
                  <a:gd name="connsiteX33" fmla="*/ 6168572 w 6556806"/>
                  <a:gd name="connsiteY33" fmla="*/ 1422400 h 1683658"/>
                  <a:gd name="connsiteX34" fmla="*/ 6299200 w 6556806"/>
                  <a:gd name="connsiteY34" fmla="*/ 1059543 h 1683658"/>
                  <a:gd name="connsiteX35" fmla="*/ 6284686 w 6556806"/>
                  <a:gd name="connsiteY35" fmla="*/ 885372 h 1683658"/>
                  <a:gd name="connsiteX36" fmla="*/ 6299200 w 6556806"/>
                  <a:gd name="connsiteY36" fmla="*/ 667657 h 1683658"/>
                  <a:gd name="connsiteX37" fmla="*/ 6168572 w 6556806"/>
                  <a:gd name="connsiteY37" fmla="*/ 493486 h 1683658"/>
                  <a:gd name="connsiteX38" fmla="*/ 5791200 w 6556806"/>
                  <a:gd name="connsiteY38" fmla="*/ 493486 h 1683658"/>
                  <a:gd name="connsiteX39" fmla="*/ 5544458 w 6556806"/>
                  <a:gd name="connsiteY39" fmla="*/ 420915 h 1683658"/>
                  <a:gd name="connsiteX40" fmla="*/ 4542972 w 6556806"/>
                  <a:gd name="connsiteY40" fmla="*/ 435429 h 1683658"/>
                  <a:gd name="connsiteX41" fmla="*/ 4601029 w 6556806"/>
                  <a:gd name="connsiteY41" fmla="*/ 420915 h 1683658"/>
                  <a:gd name="connsiteX42" fmla="*/ 4746172 w 6556806"/>
                  <a:gd name="connsiteY42" fmla="*/ 391886 h 1683658"/>
                  <a:gd name="connsiteX43" fmla="*/ 5254172 w 6556806"/>
                  <a:gd name="connsiteY43" fmla="*/ 449943 h 1683658"/>
                  <a:gd name="connsiteX44" fmla="*/ 5689600 w 6556806"/>
                  <a:gd name="connsiteY44" fmla="*/ 377372 h 1683658"/>
                  <a:gd name="connsiteX45" fmla="*/ 6226629 w 6556806"/>
                  <a:gd name="connsiteY45" fmla="*/ 464457 h 1683658"/>
                  <a:gd name="connsiteX46" fmla="*/ 6415315 w 6556806"/>
                  <a:gd name="connsiteY46" fmla="*/ 493487 h 1683658"/>
                  <a:gd name="connsiteX47" fmla="*/ 6545943 w 6556806"/>
                  <a:gd name="connsiteY47" fmla="*/ 624114 h 1683658"/>
                  <a:gd name="connsiteX48" fmla="*/ 6125029 w 6556806"/>
                  <a:gd name="connsiteY48" fmla="*/ 798286 h 1683658"/>
                  <a:gd name="connsiteX49" fmla="*/ 6458858 w 6556806"/>
                  <a:gd name="connsiteY49" fmla="*/ 740229 h 1683658"/>
                  <a:gd name="connsiteX50" fmla="*/ 6444343 w 6556806"/>
                  <a:gd name="connsiteY50" fmla="*/ 667658 h 1683658"/>
                  <a:gd name="connsiteX51" fmla="*/ 6371772 w 6556806"/>
                  <a:gd name="connsiteY51" fmla="*/ 493486 h 1683658"/>
                  <a:gd name="connsiteX52" fmla="*/ 6328229 w 6556806"/>
                  <a:gd name="connsiteY52" fmla="*/ 420915 h 1683658"/>
                  <a:gd name="connsiteX53" fmla="*/ 5936343 w 6556806"/>
                  <a:gd name="connsiteY53" fmla="*/ 159658 h 1683658"/>
                  <a:gd name="connsiteX54" fmla="*/ 5704115 w 6556806"/>
                  <a:gd name="connsiteY54" fmla="*/ 101600 h 1683658"/>
                  <a:gd name="connsiteX55" fmla="*/ 4005943 w 6556806"/>
                  <a:gd name="connsiteY55" fmla="*/ 29029 h 1683658"/>
                  <a:gd name="connsiteX56" fmla="*/ 3628572 w 6556806"/>
                  <a:gd name="connsiteY56" fmla="*/ 0 h 1683658"/>
                  <a:gd name="connsiteX57" fmla="*/ 2061029 w 6556806"/>
                  <a:gd name="connsiteY57" fmla="*/ 29029 h 1683658"/>
                  <a:gd name="connsiteX58" fmla="*/ 1698172 w 6556806"/>
                  <a:gd name="connsiteY58" fmla="*/ 87086 h 1683658"/>
                  <a:gd name="connsiteX59" fmla="*/ 1364343 w 6556806"/>
                  <a:gd name="connsiteY59" fmla="*/ 130629 h 1683658"/>
                  <a:gd name="connsiteX60" fmla="*/ 1103086 w 6556806"/>
                  <a:gd name="connsiteY60" fmla="*/ 159658 h 1683658"/>
                  <a:gd name="connsiteX61" fmla="*/ 783772 w 6556806"/>
                  <a:gd name="connsiteY61" fmla="*/ 217715 h 1683658"/>
                  <a:gd name="connsiteX62" fmla="*/ 667658 w 6556806"/>
                  <a:gd name="connsiteY62" fmla="*/ 246743 h 1683658"/>
                  <a:gd name="connsiteX63" fmla="*/ 290286 w 6556806"/>
                  <a:gd name="connsiteY63" fmla="*/ 348343 h 1683658"/>
                  <a:gd name="connsiteX64" fmla="*/ 203200 w 6556806"/>
                  <a:gd name="connsiteY64" fmla="*/ 377372 h 1683658"/>
                  <a:gd name="connsiteX65" fmla="*/ 159658 w 6556806"/>
                  <a:gd name="connsiteY65" fmla="*/ 406400 h 1683658"/>
                  <a:gd name="connsiteX66" fmla="*/ 87086 w 6556806"/>
                  <a:gd name="connsiteY66" fmla="*/ 493486 h 1683658"/>
                  <a:gd name="connsiteX67" fmla="*/ 0 w 6556806"/>
                  <a:gd name="connsiteY67" fmla="*/ 624115 h 1683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6556806" h="1683658">
                    <a:moveTo>
                      <a:pt x="130629" y="653143"/>
                    </a:moveTo>
                    <a:cubicBezTo>
                      <a:pt x="316177" y="684069"/>
                      <a:pt x="147504" y="642842"/>
                      <a:pt x="420915" y="812800"/>
                    </a:cubicBezTo>
                    <a:cubicBezTo>
                      <a:pt x="529471" y="880281"/>
                      <a:pt x="641006" y="943159"/>
                      <a:pt x="754743" y="1001486"/>
                    </a:cubicBezTo>
                    <a:cubicBezTo>
                      <a:pt x="902278" y="1077145"/>
                      <a:pt x="1041783" y="1131135"/>
                      <a:pt x="1204686" y="1161143"/>
                    </a:cubicBezTo>
                    <a:cubicBezTo>
                      <a:pt x="1315048" y="1181473"/>
                      <a:pt x="1427239" y="1190172"/>
                      <a:pt x="1538515" y="1204686"/>
                    </a:cubicBezTo>
                    <a:cubicBezTo>
                      <a:pt x="1814467" y="1197228"/>
                      <a:pt x="2010568" y="1267684"/>
                      <a:pt x="2220686" y="1117600"/>
                    </a:cubicBezTo>
                    <a:cubicBezTo>
                      <a:pt x="2245894" y="1099594"/>
                      <a:pt x="2259391" y="1069219"/>
                      <a:pt x="2278743" y="1045029"/>
                    </a:cubicBezTo>
                    <a:cubicBezTo>
                      <a:pt x="2295037" y="988002"/>
                      <a:pt x="2341223" y="817326"/>
                      <a:pt x="2365829" y="783772"/>
                    </a:cubicBezTo>
                    <a:cubicBezTo>
                      <a:pt x="2408475" y="725619"/>
                      <a:pt x="2468595" y="730164"/>
                      <a:pt x="2525486" y="711200"/>
                    </a:cubicBezTo>
                    <a:cubicBezTo>
                      <a:pt x="2550203" y="702961"/>
                      <a:pt x="2573103" y="689658"/>
                      <a:pt x="2598058" y="682172"/>
                    </a:cubicBezTo>
                    <a:cubicBezTo>
                      <a:pt x="2713100" y="647660"/>
                      <a:pt x="2628171" y="686649"/>
                      <a:pt x="2728686" y="653143"/>
                    </a:cubicBezTo>
                    <a:cubicBezTo>
                      <a:pt x="2767901" y="640071"/>
                      <a:pt x="2805952" y="623726"/>
                      <a:pt x="2844800" y="609600"/>
                    </a:cubicBezTo>
                    <a:cubicBezTo>
                      <a:pt x="2859178" y="604372"/>
                      <a:pt x="2873829" y="599924"/>
                      <a:pt x="2888343" y="595086"/>
                    </a:cubicBezTo>
                    <a:cubicBezTo>
                      <a:pt x="3028648" y="599924"/>
                      <a:pt x="3169483" y="596496"/>
                      <a:pt x="3309258" y="609600"/>
                    </a:cubicBezTo>
                    <a:cubicBezTo>
                      <a:pt x="3326626" y="611228"/>
                      <a:pt x="3341066" y="625722"/>
                      <a:pt x="3352800" y="638629"/>
                    </a:cubicBezTo>
                    <a:cubicBezTo>
                      <a:pt x="3665471" y="982571"/>
                      <a:pt x="3254042" y="560182"/>
                      <a:pt x="3541486" y="899886"/>
                    </a:cubicBezTo>
                    <a:cubicBezTo>
                      <a:pt x="3561497" y="923535"/>
                      <a:pt x="3593334" y="934916"/>
                      <a:pt x="3614058" y="957943"/>
                    </a:cubicBezTo>
                    <a:cubicBezTo>
                      <a:pt x="3637397" y="983875"/>
                      <a:pt x="3672115" y="1045029"/>
                      <a:pt x="3672115" y="1045029"/>
                    </a:cubicBezTo>
                    <a:cubicBezTo>
                      <a:pt x="3672240" y="1045531"/>
                      <a:pt x="3694203" y="1139689"/>
                      <a:pt x="3701143" y="1146629"/>
                    </a:cubicBezTo>
                    <a:cubicBezTo>
                      <a:pt x="3741358" y="1186844"/>
                      <a:pt x="3842316" y="1256582"/>
                      <a:pt x="3904343" y="1277258"/>
                    </a:cubicBezTo>
                    <a:cubicBezTo>
                      <a:pt x="3932262" y="1286564"/>
                      <a:pt x="3962258" y="1287883"/>
                      <a:pt x="3991429" y="1291772"/>
                    </a:cubicBezTo>
                    <a:cubicBezTo>
                      <a:pt x="4118428" y="1308705"/>
                      <a:pt x="4188593" y="1311038"/>
                      <a:pt x="4325258" y="1320800"/>
                    </a:cubicBezTo>
                    <a:cubicBezTo>
                      <a:pt x="4423084" y="1340366"/>
                      <a:pt x="4456324" y="1333775"/>
                      <a:pt x="4528458" y="1378858"/>
                    </a:cubicBezTo>
                    <a:cubicBezTo>
                      <a:pt x="4530421" y="1380085"/>
                      <a:pt x="4616902" y="1447044"/>
                      <a:pt x="4630058" y="1451429"/>
                    </a:cubicBezTo>
                    <a:cubicBezTo>
                      <a:pt x="4672374" y="1465535"/>
                      <a:pt x="4717267" y="1470242"/>
                      <a:pt x="4760686" y="1480458"/>
                    </a:cubicBezTo>
                    <a:cubicBezTo>
                      <a:pt x="4863500" y="1504650"/>
                      <a:pt x="4860702" y="1508352"/>
                      <a:pt x="4949372" y="1524000"/>
                    </a:cubicBezTo>
                    <a:cubicBezTo>
                      <a:pt x="5007334" y="1534229"/>
                      <a:pt x="5066087" y="1540261"/>
                      <a:pt x="5123543" y="1553029"/>
                    </a:cubicBezTo>
                    <a:cubicBezTo>
                      <a:pt x="5531868" y="1643769"/>
                      <a:pt x="5022646" y="1534112"/>
                      <a:pt x="5355772" y="1596572"/>
                    </a:cubicBezTo>
                    <a:cubicBezTo>
                      <a:pt x="5399613" y="1604792"/>
                      <a:pt x="5442661" y="1616852"/>
                      <a:pt x="5486400" y="1625600"/>
                    </a:cubicBezTo>
                    <a:cubicBezTo>
                      <a:pt x="5539441" y="1636208"/>
                      <a:pt x="5592922" y="1644508"/>
                      <a:pt x="5646058" y="1654629"/>
                    </a:cubicBezTo>
                    <a:lnTo>
                      <a:pt x="5791200" y="1683658"/>
                    </a:lnTo>
                    <a:cubicBezTo>
                      <a:pt x="5902476" y="1669144"/>
                      <a:pt x="6018149" y="1674317"/>
                      <a:pt x="6125029" y="1640115"/>
                    </a:cubicBezTo>
                    <a:cubicBezTo>
                      <a:pt x="6149844" y="1632174"/>
                      <a:pt x="6148948" y="1593091"/>
                      <a:pt x="6154058" y="1567543"/>
                    </a:cubicBezTo>
                    <a:cubicBezTo>
                      <a:pt x="6163594" y="1519865"/>
                      <a:pt x="6156779" y="1469571"/>
                      <a:pt x="6168572" y="1422400"/>
                    </a:cubicBezTo>
                    <a:cubicBezTo>
                      <a:pt x="6208065" y="1264429"/>
                      <a:pt x="6243278" y="1190030"/>
                      <a:pt x="6299200" y="1059543"/>
                    </a:cubicBezTo>
                    <a:cubicBezTo>
                      <a:pt x="6294362" y="1001486"/>
                      <a:pt x="6284686" y="950686"/>
                      <a:pt x="6284686" y="885372"/>
                    </a:cubicBezTo>
                    <a:cubicBezTo>
                      <a:pt x="6284686" y="820058"/>
                      <a:pt x="6318552" y="732971"/>
                      <a:pt x="6299200" y="667657"/>
                    </a:cubicBezTo>
                    <a:cubicBezTo>
                      <a:pt x="6279848" y="602343"/>
                      <a:pt x="6253239" y="522515"/>
                      <a:pt x="6168572" y="493486"/>
                    </a:cubicBezTo>
                    <a:cubicBezTo>
                      <a:pt x="6083905" y="464457"/>
                      <a:pt x="5895219" y="505581"/>
                      <a:pt x="5791200" y="493486"/>
                    </a:cubicBezTo>
                    <a:cubicBezTo>
                      <a:pt x="5687181" y="481391"/>
                      <a:pt x="5626705" y="445105"/>
                      <a:pt x="5544458" y="420915"/>
                    </a:cubicBezTo>
                    <a:lnTo>
                      <a:pt x="4542972" y="435429"/>
                    </a:lnTo>
                    <a:cubicBezTo>
                      <a:pt x="4523024" y="435429"/>
                      <a:pt x="4581524" y="425095"/>
                      <a:pt x="4601029" y="420915"/>
                    </a:cubicBezTo>
                    <a:cubicBezTo>
                      <a:pt x="4649273" y="410577"/>
                      <a:pt x="4697791" y="401562"/>
                      <a:pt x="4746172" y="391886"/>
                    </a:cubicBezTo>
                    <a:cubicBezTo>
                      <a:pt x="4915505" y="411238"/>
                      <a:pt x="5096934" y="452362"/>
                      <a:pt x="5254172" y="449943"/>
                    </a:cubicBezTo>
                    <a:cubicBezTo>
                      <a:pt x="5411410" y="447524"/>
                      <a:pt x="5527524" y="374953"/>
                      <a:pt x="5689600" y="377372"/>
                    </a:cubicBezTo>
                    <a:cubicBezTo>
                      <a:pt x="5851676" y="379791"/>
                      <a:pt x="6105677" y="445105"/>
                      <a:pt x="6226629" y="464457"/>
                    </a:cubicBezTo>
                    <a:cubicBezTo>
                      <a:pt x="6347582" y="483810"/>
                      <a:pt x="6362096" y="466878"/>
                      <a:pt x="6415315" y="493487"/>
                    </a:cubicBezTo>
                    <a:cubicBezTo>
                      <a:pt x="6468534" y="520096"/>
                      <a:pt x="6594324" y="573314"/>
                      <a:pt x="6545943" y="624114"/>
                    </a:cubicBezTo>
                    <a:cubicBezTo>
                      <a:pt x="6497562" y="674914"/>
                      <a:pt x="6066531" y="778787"/>
                      <a:pt x="6125029" y="798286"/>
                    </a:cubicBezTo>
                    <a:cubicBezTo>
                      <a:pt x="6236305" y="778934"/>
                      <a:pt x="6354321" y="782994"/>
                      <a:pt x="6458858" y="740229"/>
                    </a:cubicBezTo>
                    <a:cubicBezTo>
                      <a:pt x="6481691" y="730888"/>
                      <a:pt x="6452554" y="690921"/>
                      <a:pt x="6444343" y="667658"/>
                    </a:cubicBezTo>
                    <a:cubicBezTo>
                      <a:pt x="6423410" y="608348"/>
                      <a:pt x="6404132" y="547418"/>
                      <a:pt x="6371772" y="493486"/>
                    </a:cubicBezTo>
                    <a:cubicBezTo>
                      <a:pt x="6357258" y="469296"/>
                      <a:pt x="6348177" y="440863"/>
                      <a:pt x="6328229" y="420915"/>
                    </a:cubicBezTo>
                    <a:cubicBezTo>
                      <a:pt x="6229294" y="321980"/>
                      <a:pt x="6061287" y="210416"/>
                      <a:pt x="5936343" y="159658"/>
                    </a:cubicBezTo>
                    <a:cubicBezTo>
                      <a:pt x="5862419" y="129626"/>
                      <a:pt x="5782440" y="116830"/>
                      <a:pt x="5704115" y="101600"/>
                    </a:cubicBezTo>
                    <a:cubicBezTo>
                      <a:pt x="5142551" y="-7593"/>
                      <a:pt x="4586125" y="40992"/>
                      <a:pt x="4005943" y="29029"/>
                    </a:cubicBezTo>
                    <a:cubicBezTo>
                      <a:pt x="3880153" y="19353"/>
                      <a:pt x="3754734" y="0"/>
                      <a:pt x="3628572" y="0"/>
                    </a:cubicBezTo>
                    <a:cubicBezTo>
                      <a:pt x="3105968" y="0"/>
                      <a:pt x="2583102" y="5477"/>
                      <a:pt x="2061029" y="29029"/>
                    </a:cubicBezTo>
                    <a:cubicBezTo>
                      <a:pt x="1938663" y="34549"/>
                      <a:pt x="1819381" y="69410"/>
                      <a:pt x="1698172" y="87086"/>
                    </a:cubicBezTo>
                    <a:cubicBezTo>
                      <a:pt x="1587128" y="103280"/>
                      <a:pt x="1475737" y="117044"/>
                      <a:pt x="1364343" y="130629"/>
                    </a:cubicBezTo>
                    <a:cubicBezTo>
                      <a:pt x="1277366" y="141236"/>
                      <a:pt x="1189939" y="148078"/>
                      <a:pt x="1103086" y="159658"/>
                    </a:cubicBezTo>
                    <a:cubicBezTo>
                      <a:pt x="1047613" y="167054"/>
                      <a:pt x="846331" y="202076"/>
                      <a:pt x="783772" y="217715"/>
                    </a:cubicBezTo>
                    <a:cubicBezTo>
                      <a:pt x="745067" y="227391"/>
                      <a:pt x="706668" y="238384"/>
                      <a:pt x="667658" y="246743"/>
                    </a:cubicBezTo>
                    <a:cubicBezTo>
                      <a:pt x="432225" y="297193"/>
                      <a:pt x="775931" y="186459"/>
                      <a:pt x="290286" y="348343"/>
                    </a:cubicBezTo>
                    <a:cubicBezTo>
                      <a:pt x="261257" y="358019"/>
                      <a:pt x="231162" y="364945"/>
                      <a:pt x="203200" y="377372"/>
                    </a:cubicBezTo>
                    <a:cubicBezTo>
                      <a:pt x="187260" y="384457"/>
                      <a:pt x="171993" y="394065"/>
                      <a:pt x="159658" y="406400"/>
                    </a:cubicBezTo>
                    <a:cubicBezTo>
                      <a:pt x="132939" y="433119"/>
                      <a:pt x="109049" y="462738"/>
                      <a:pt x="87086" y="493486"/>
                    </a:cubicBezTo>
                    <a:cubicBezTo>
                      <a:pt x="-27212" y="653503"/>
                      <a:pt x="52501" y="571614"/>
                      <a:pt x="0" y="624115"/>
                    </a:cubicBezTo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buFont typeface="Arial" panose="020B0604020202020204" pitchFamily="34" charset="0"/>
                  <a:buChar char="•"/>
                </a:pPr>
                <a:endParaRPr lang="en-US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3380DCC-026F-CD26-F1D7-76D95383894D}"/>
                </a:ext>
              </a:extLst>
            </p:cNvPr>
            <p:cNvSpPr txBox="1"/>
            <p:nvPr/>
          </p:nvSpPr>
          <p:spPr>
            <a:xfrm>
              <a:off x="7700790" y="3384704"/>
              <a:ext cx="14620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8" name="Double Bracket 17">
              <a:extLst>
                <a:ext uri="{FF2B5EF4-FFF2-40B4-BE49-F238E27FC236}">
                  <a16:creationId xmlns:a16="http://schemas.microsoft.com/office/drawing/2014/main" id="{EAC32AB5-89B4-C5EA-92F4-4E3AF038954F}"/>
                </a:ext>
              </a:extLst>
            </p:cNvPr>
            <p:cNvSpPr/>
            <p:nvPr/>
          </p:nvSpPr>
          <p:spPr>
            <a:xfrm rot="16200000">
              <a:off x="7641797" y="3551345"/>
              <a:ext cx="1351883" cy="572875"/>
            </a:xfrm>
            <a:prstGeom prst="bracketPair">
              <a:avLst>
                <a:gd name="adj" fmla="val 27002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C88348-AF10-8504-C7FD-817E06B51787}"/>
                </a:ext>
              </a:extLst>
            </p:cNvPr>
            <p:cNvSpPr txBox="1"/>
            <p:nvPr/>
          </p:nvSpPr>
          <p:spPr>
            <a:xfrm>
              <a:off x="6820736" y="3423902"/>
              <a:ext cx="7404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Drive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7800D3E-2075-8292-6BD7-BF6C078D1CA2}"/>
                  </a:ext>
                </a:extLst>
              </p:cNvPr>
              <p:cNvSpPr txBox="1"/>
              <p:nvPr/>
            </p:nvSpPr>
            <p:spPr>
              <a:xfrm>
                <a:off x="565418" y="770593"/>
                <a:ext cx="1153466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dirty="0"/>
                  <a:t>Q</a:t>
                </a:r>
                <a:r>
                  <a:rPr lang="en-US" sz="2800" dirty="0"/>
                  <a:t>: What </a:t>
                </a:r>
                <a:r>
                  <a:rPr lang="en-US" sz="2800" b="1" dirty="0"/>
                  <a:t>non-linear Hamiltonians </a:t>
                </a:r>
                <a:r>
                  <a:rPr lang="en-US" sz="2800" dirty="0"/>
                  <a:t>can be engineered in the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|↑⟩</m:t>
                    </m:r>
                  </m:oMath>
                </a14:m>
                <a:r>
                  <a:rPr lang="en-US" sz="2800" dirty="0"/>
                  <a:t>,</a:t>
                </a:r>
                <a:r>
                  <a:rPr lang="en-US" sz="2800" dirty="0">
                    <a:ea typeface="Aptos" panose="020B00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|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↓</m:t>
                    </m:r>
                    <m:r>
                      <a:rPr lang="en-US" sz="2800" i="1"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⟩</m:t>
                    </m:r>
                  </m:oMath>
                </a14:m>
                <a:r>
                  <a:rPr lang="en-US" sz="2800" dirty="0"/>
                  <a:t> manifold?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7800D3E-2075-8292-6BD7-BF6C078D1C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18" y="770593"/>
                <a:ext cx="11534661" cy="523220"/>
              </a:xfrm>
              <a:prstGeom prst="rect">
                <a:avLst/>
              </a:prstGeom>
              <a:blipFill>
                <a:blip r:embed="rId10"/>
                <a:stretch>
                  <a:fillRect l="-1110" t="-10465" r="-581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42D68C57-2BA6-E657-DA06-FD209771BC1E}"/>
              </a:ext>
            </a:extLst>
          </p:cNvPr>
          <p:cNvSpPr txBox="1"/>
          <p:nvPr/>
        </p:nvSpPr>
        <p:spPr>
          <a:xfrm>
            <a:off x="2398180" y="5969786"/>
            <a:ext cx="2745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+mj-lt"/>
              </a:rPr>
              <a:t>Quantum Metrology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07639F8-B779-212C-DF2B-7F048817CDAC}"/>
              </a:ext>
            </a:extLst>
          </p:cNvPr>
          <p:cNvSpPr txBox="1"/>
          <p:nvPr/>
        </p:nvSpPr>
        <p:spPr>
          <a:xfrm>
            <a:off x="6341372" y="5990464"/>
            <a:ext cx="3028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+mj-lt"/>
              </a:rPr>
              <a:t>Quantum</a:t>
            </a:r>
            <a:r>
              <a:rPr lang="en-US" sz="2400" dirty="0">
                <a:latin typeface="+mj-lt"/>
              </a:rPr>
              <a:t> Simulation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49C7A56-3199-5FC5-123C-CA0D343BE922}"/>
                  </a:ext>
                </a:extLst>
              </p:cNvPr>
              <p:cNvSpPr txBox="1"/>
              <p:nvPr/>
            </p:nvSpPr>
            <p:spPr>
              <a:xfrm>
                <a:off x="2693454" y="5645549"/>
                <a:ext cx="6097836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200" b="0" dirty="0">
                    <a:ea typeface="Cambria Math" panose="02040503050406030204" pitchFamily="18" charset="0"/>
                  </a:rPr>
                  <a:t>nonlinear Hamiltonian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</m:oMath>
                </a14:m>
                <a:endParaRPr lang="en-US" sz="2200" dirty="0"/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49C7A56-3199-5FC5-123C-CA0D343BE9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454" y="5645549"/>
                <a:ext cx="6097836" cy="430887"/>
              </a:xfrm>
              <a:prstGeom prst="rect">
                <a:avLst/>
              </a:prstGeom>
              <a:blipFill>
                <a:blip r:embed="rId11"/>
                <a:stretch>
                  <a:fillRect t="-9859" b="-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46E6C1AA-F0E6-81A5-FD4D-0C4B7FA7B502}"/>
              </a:ext>
            </a:extLst>
          </p:cNvPr>
          <p:cNvSpPr txBox="1"/>
          <p:nvPr/>
        </p:nvSpPr>
        <p:spPr>
          <a:xfrm>
            <a:off x="9594264" y="2255704"/>
            <a:ext cx="228191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/>
            <a:r>
              <a:rPr lang="en-US" sz="2400" baseline="30000" dirty="0"/>
              <a:t>171</a:t>
            </a:r>
            <a:r>
              <a:rPr lang="en-US" sz="2400" dirty="0"/>
              <a:t>Yb, </a:t>
            </a:r>
            <a:r>
              <a:rPr lang="en-US" sz="2400" baseline="30000" dirty="0"/>
              <a:t>173</a:t>
            </a:r>
            <a:r>
              <a:rPr lang="en-US" sz="2400" dirty="0"/>
              <a:t>Yb,</a:t>
            </a:r>
            <a:r>
              <a:rPr lang="en-US" sz="2400" baseline="30000" dirty="0"/>
              <a:t> 87</a:t>
            </a:r>
            <a:r>
              <a:rPr lang="en-US" sz="2400" dirty="0"/>
              <a:t>Sr,…</a:t>
            </a:r>
            <a:br>
              <a:rPr lang="en-US" sz="2400" dirty="0"/>
            </a:br>
            <a:br>
              <a:rPr lang="en-US" sz="2400" dirty="0"/>
            </a:br>
            <a:r>
              <a:rPr lang="en-US" sz="2400" baseline="30000" dirty="0"/>
              <a:t>85</a:t>
            </a:r>
            <a:r>
              <a:rPr lang="en-US" sz="2400" dirty="0"/>
              <a:t>Rb, </a:t>
            </a:r>
            <a:r>
              <a:rPr lang="en-US" sz="2400" baseline="30000" dirty="0"/>
              <a:t>87</a:t>
            </a:r>
            <a:r>
              <a:rPr lang="en-US" sz="2400" dirty="0"/>
              <a:t>Rb, </a:t>
            </a:r>
            <a:r>
              <a:rPr lang="en-US" sz="2400" baseline="30000" dirty="0"/>
              <a:t>133</a:t>
            </a:r>
            <a:r>
              <a:rPr lang="en-US" sz="2400" dirty="0"/>
              <a:t>Cs,…</a:t>
            </a:r>
          </a:p>
          <a:p>
            <a:pPr/>
            <a:endParaRPr lang="en-US" sz="2400" dirty="0"/>
          </a:p>
          <a:p>
            <a:pPr/>
            <a:r>
              <a:rPr lang="en-US" sz="2400" dirty="0"/>
              <a:t>…</a:t>
            </a:r>
          </a:p>
          <a:p>
            <a:pPr/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12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/>
      <p:bldP spid="35" grpId="0"/>
      <p:bldP spid="37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</TotalTime>
  <Words>1484</Words>
  <Application>Microsoft Office PowerPoint</Application>
  <PresentationFormat>Widescreen</PresentationFormat>
  <Paragraphs>217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Aptos</vt:lpstr>
      <vt:lpstr>Arial</vt:lpstr>
      <vt:lpstr>Calibri</vt:lpstr>
      <vt:lpstr>Calibri Light</vt:lpstr>
      <vt:lpstr>Calibri Light </vt:lpstr>
      <vt:lpstr>Cambria Math</vt:lpstr>
      <vt:lpstr>inherit</vt:lpstr>
      <vt:lpstr>Inter</vt:lpstr>
      <vt:lpstr>Times New Roman</vt:lpstr>
      <vt:lpstr>YaleNew</vt:lpstr>
      <vt:lpstr>1_Office Theme</vt:lpstr>
      <vt:lpstr>Simone  Colombo</vt:lpstr>
      <vt:lpstr>PowerPoint Presentation</vt:lpstr>
      <vt:lpstr>Summer Work</vt:lpstr>
      <vt:lpstr>Fall Status</vt:lpstr>
      <vt:lpstr>PowerPoint Presentation</vt:lpstr>
      <vt:lpstr>What Excites me about Quantum Stuff</vt:lpstr>
      <vt:lpstr>PowerPoint Presentation</vt:lpstr>
      <vt:lpstr>PowerPoint Presentation</vt:lpstr>
      <vt:lpstr>System: N atoms coupled to a cavity mode</vt:lpstr>
      <vt:lpstr>System: N atoms coupled to a cavity mode</vt:lpstr>
      <vt:lpstr>System: N atoms coupled to a cavity mode</vt:lpstr>
      <vt:lpstr>System: N atoms coupled to a cavity mode</vt:lpstr>
      <vt:lpstr>System: N atoms coupled to a cavity mode</vt:lpstr>
      <vt:lpstr>System: N atoms coupled to a cavity mode</vt:lpstr>
      <vt:lpstr>System: N atoms coupled to a cavity mode</vt:lpstr>
      <vt:lpstr>System: N atoms coupled to a cavity mode</vt:lpstr>
      <vt:lpstr>System: N atoms coupled to a cavity mode</vt:lpstr>
      <vt:lpstr>What can be achieved with current/future cavity design?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Colombo, Simone</dc:creator>
  <cp:lastModifiedBy>Colombo, Simone</cp:lastModifiedBy>
  <cp:revision>1</cp:revision>
  <dcterms:created xsi:type="dcterms:W3CDTF">2025-01-10T22:30:26Z</dcterms:created>
  <dcterms:modified xsi:type="dcterms:W3CDTF">2025-01-13T03:42:31Z</dcterms:modified>
</cp:coreProperties>
</file>